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7" r:id="rId2"/>
    <p:sldId id="292" r:id="rId3"/>
    <p:sldId id="258" r:id="rId4"/>
    <p:sldId id="259" r:id="rId5"/>
    <p:sldId id="260" r:id="rId6"/>
    <p:sldId id="265" r:id="rId7"/>
    <p:sldId id="283" r:id="rId8"/>
    <p:sldId id="284" r:id="rId9"/>
    <p:sldId id="267" r:id="rId10"/>
    <p:sldId id="270" r:id="rId11"/>
    <p:sldId id="271" r:id="rId12"/>
    <p:sldId id="272" r:id="rId13"/>
    <p:sldId id="277" r:id="rId14"/>
    <p:sldId id="281" r:id="rId15"/>
    <p:sldId id="295" r:id="rId16"/>
    <p:sldId id="289" r:id="rId17"/>
    <p:sldId id="294" r:id="rId18"/>
    <p:sldId id="293" r:id="rId19"/>
    <p:sldId id="280" r:id="rId20"/>
  </p:sldIdLst>
  <p:sldSz cx="9144000" cy="6858000" type="screen4x3"/>
  <p:notesSz cx="6858000" cy="9144000"/>
  <p:embeddedFontLst>
    <p:embeddedFont>
      <p:font typeface="Merriweather" panose="020B0604020202020204" charset="0"/>
      <p:regular r:id="rId22"/>
      <p:bold r:id="rId23"/>
      <p:italic r:id="rId24"/>
      <p:boldItalic r:id="rId25"/>
    </p:embeddedFont>
    <p:embeddedFont>
      <p:font typeface="Lucida Calligraphy" panose="03010101010101010101" pitchFamily="66" charset="0"/>
      <p:regular r:id="rId26"/>
    </p:embeddedFont>
    <p:embeddedFont>
      <p:font typeface="Cambria Math" panose="02040503050406030204" pitchFamily="18" charset="0"/>
      <p:regular r:id="rId27"/>
    </p:embeddedFont>
    <p:embeddedFont>
      <p:font typeface="Amatic SC" panose="020B0604020202020204" charset="-79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AD0DFC3A-2EBD-4765-BD1F-BEE30B835F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87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9688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93082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37" name="Google Shape;181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638" name="Google Shape;181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362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85" name="Google Shape;210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686" name="Google Shape;210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1621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55D4B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10;p2"/>
          <p:cNvGrpSpPr/>
          <p:nvPr/>
        </p:nvGrpSpPr>
        <p:grpSpPr>
          <a:xfrm>
            <a:off x="-7997" y="-6007"/>
            <a:ext cx="9159995" cy="6870013"/>
            <a:chOff x="328725" y="2891150"/>
            <a:chExt cx="3447625" cy="2585725"/>
          </a:xfrm>
        </p:grpSpPr>
        <p:sp>
          <p:nvSpPr>
            <p:cNvPr id="1049440" name="Google Shape;11;p2"/>
            <p:cNvSpPr/>
            <p:nvPr/>
          </p:nvSpPr>
          <p:spPr>
            <a:xfrm>
              <a:off x="1720050" y="5007200"/>
              <a:ext cx="58100" cy="55575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441" name="Google Shape;12;p2"/>
            <p:cNvSpPr/>
            <p:nvPr/>
          </p:nvSpPr>
          <p:spPr>
            <a:xfrm>
              <a:off x="328725" y="4577925"/>
              <a:ext cx="118700" cy="33700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442" name="Google Shape;13;p2"/>
            <p:cNvSpPr/>
            <p:nvPr/>
          </p:nvSpPr>
          <p:spPr>
            <a:xfrm>
              <a:off x="1679650" y="4953325"/>
              <a:ext cx="58100" cy="57250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443" name="Google Shape;14;p2"/>
            <p:cNvSpPr/>
            <p:nvPr/>
          </p:nvSpPr>
          <p:spPr>
            <a:xfrm>
              <a:off x="328725" y="4540050"/>
              <a:ext cx="117000" cy="36225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444" name="Google Shape;15;p2"/>
            <p:cNvSpPr/>
            <p:nvPr/>
          </p:nvSpPr>
          <p:spPr>
            <a:xfrm>
              <a:off x="328725" y="4469350"/>
              <a:ext cx="96800" cy="23600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445" name="Google Shape;16;p2"/>
            <p:cNvSpPr/>
            <p:nvPr/>
          </p:nvSpPr>
          <p:spPr>
            <a:xfrm>
              <a:off x="328725" y="4488700"/>
              <a:ext cx="98500" cy="32025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446" name="Google Shape;17;p2"/>
            <p:cNvSpPr/>
            <p:nvPr/>
          </p:nvSpPr>
          <p:spPr>
            <a:xfrm>
              <a:off x="1618200" y="5157850"/>
              <a:ext cx="15175" cy="14350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447" name="Google Shape;18;p2"/>
            <p:cNvSpPr/>
            <p:nvPr/>
          </p:nvSpPr>
          <p:spPr>
            <a:xfrm>
              <a:off x="1741075" y="5063575"/>
              <a:ext cx="55600" cy="57275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448" name="Google Shape;19;p2"/>
            <p:cNvSpPr/>
            <p:nvPr/>
          </p:nvSpPr>
          <p:spPr>
            <a:xfrm>
              <a:off x="1678800" y="5072850"/>
              <a:ext cx="59775" cy="56425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449" name="Google Shape;20;p2"/>
            <p:cNvSpPr/>
            <p:nvPr/>
          </p:nvSpPr>
          <p:spPr>
            <a:xfrm>
              <a:off x="1659450" y="5014775"/>
              <a:ext cx="58100" cy="63150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450" name="Google Shape;21;p2"/>
            <p:cNvSpPr/>
            <p:nvPr/>
          </p:nvSpPr>
          <p:spPr>
            <a:xfrm>
              <a:off x="328725" y="4637675"/>
              <a:ext cx="140575" cy="3707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451" name="Google Shape;22;p2"/>
            <p:cNvSpPr/>
            <p:nvPr/>
          </p:nvSpPr>
          <p:spPr>
            <a:xfrm>
              <a:off x="1583700" y="5002975"/>
              <a:ext cx="12650" cy="1687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452" name="Google Shape;23;p2"/>
            <p:cNvSpPr/>
            <p:nvPr/>
          </p:nvSpPr>
          <p:spPr>
            <a:xfrm>
              <a:off x="1558450" y="4970150"/>
              <a:ext cx="57250" cy="63150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453" name="Google Shape;24;p2"/>
            <p:cNvSpPr/>
            <p:nvPr/>
          </p:nvSpPr>
          <p:spPr>
            <a:xfrm>
              <a:off x="1318550" y="5127550"/>
              <a:ext cx="52225" cy="57275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454" name="Google Shape;25;p2"/>
            <p:cNvSpPr/>
            <p:nvPr/>
          </p:nvSpPr>
          <p:spPr>
            <a:xfrm>
              <a:off x="328725" y="4609075"/>
              <a:ext cx="85025" cy="26100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455" name="Google Shape;26;p2"/>
            <p:cNvSpPr/>
            <p:nvPr/>
          </p:nvSpPr>
          <p:spPr>
            <a:xfrm>
              <a:off x="328725" y="4657050"/>
              <a:ext cx="143950" cy="35375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456" name="Google Shape;27;p2"/>
            <p:cNvSpPr/>
            <p:nvPr/>
          </p:nvSpPr>
          <p:spPr>
            <a:xfrm>
              <a:off x="955775" y="4552675"/>
              <a:ext cx="143950" cy="126275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457" name="Google Shape;28;p2"/>
            <p:cNvSpPr/>
            <p:nvPr/>
          </p:nvSpPr>
          <p:spPr>
            <a:xfrm>
              <a:off x="328725" y="4675575"/>
              <a:ext cx="141425" cy="38725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458" name="Google Shape;29;p2"/>
            <p:cNvSpPr/>
            <p:nvPr/>
          </p:nvSpPr>
          <p:spPr>
            <a:xfrm>
              <a:off x="1320225" y="5209200"/>
              <a:ext cx="16875" cy="13500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459" name="Google Shape;30;p2"/>
            <p:cNvSpPr/>
            <p:nvPr/>
          </p:nvSpPr>
          <p:spPr>
            <a:xfrm>
              <a:off x="328725" y="4393600"/>
              <a:ext cx="81650" cy="27800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460" name="Google Shape;31;p2"/>
            <p:cNvSpPr/>
            <p:nvPr/>
          </p:nvSpPr>
          <p:spPr>
            <a:xfrm>
              <a:off x="1261325" y="5218450"/>
              <a:ext cx="13475" cy="13500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461" name="Google Shape;32;p2"/>
            <p:cNvSpPr/>
            <p:nvPr/>
          </p:nvSpPr>
          <p:spPr>
            <a:xfrm>
              <a:off x="328725" y="4558575"/>
              <a:ext cx="122050" cy="35375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462" name="Google Shape;33;p2"/>
            <p:cNvSpPr/>
            <p:nvPr/>
          </p:nvSpPr>
          <p:spPr>
            <a:xfrm>
              <a:off x="1298350" y="5189850"/>
              <a:ext cx="59800" cy="55575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463" name="Google Shape;34;p2"/>
            <p:cNvSpPr/>
            <p:nvPr/>
          </p:nvSpPr>
          <p:spPr>
            <a:xfrm>
              <a:off x="1241950" y="5199100"/>
              <a:ext cx="54750" cy="55575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464" name="Google Shape;35;p2"/>
            <p:cNvSpPr/>
            <p:nvPr/>
          </p:nvSpPr>
          <p:spPr>
            <a:xfrm>
              <a:off x="1238600" y="5205825"/>
              <a:ext cx="11800" cy="50525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465" name="Google Shape;36;p2"/>
            <p:cNvSpPr/>
            <p:nvPr/>
          </p:nvSpPr>
          <p:spPr>
            <a:xfrm>
              <a:off x="1279825" y="5156175"/>
              <a:ext cx="16025" cy="23600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466" name="Google Shape;37;p2"/>
            <p:cNvSpPr/>
            <p:nvPr/>
          </p:nvSpPr>
          <p:spPr>
            <a:xfrm>
              <a:off x="1257100" y="5134300"/>
              <a:ext cx="58950" cy="58925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467" name="Google Shape;38;p2"/>
            <p:cNvSpPr/>
            <p:nvPr/>
          </p:nvSpPr>
          <p:spPr>
            <a:xfrm>
              <a:off x="1010500" y="2891150"/>
              <a:ext cx="2237250" cy="272750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468" name="Google Shape;39;p2"/>
            <p:cNvSpPr/>
            <p:nvPr/>
          </p:nvSpPr>
          <p:spPr>
            <a:xfrm>
              <a:off x="328725" y="4410425"/>
              <a:ext cx="81650" cy="25275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469" name="Google Shape;40;p2"/>
            <p:cNvSpPr/>
            <p:nvPr/>
          </p:nvSpPr>
          <p:spPr>
            <a:xfrm>
              <a:off x="328725" y="4446625"/>
              <a:ext cx="90075" cy="27800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470" name="Google Shape;41;p2"/>
            <p:cNvSpPr/>
            <p:nvPr/>
          </p:nvSpPr>
          <p:spPr>
            <a:xfrm>
              <a:off x="328725" y="4515650"/>
              <a:ext cx="53875" cy="20225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471" name="Google Shape;42;p2"/>
            <p:cNvSpPr/>
            <p:nvPr/>
          </p:nvSpPr>
          <p:spPr>
            <a:xfrm>
              <a:off x="1480150" y="5161225"/>
              <a:ext cx="58950" cy="58100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472" name="Google Shape;43;p2"/>
            <p:cNvSpPr/>
            <p:nvPr/>
          </p:nvSpPr>
          <p:spPr>
            <a:xfrm>
              <a:off x="1599675" y="5145225"/>
              <a:ext cx="59800" cy="54750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473" name="Google Shape;44;p2"/>
            <p:cNvSpPr/>
            <p:nvPr/>
          </p:nvSpPr>
          <p:spPr>
            <a:xfrm>
              <a:off x="1358950" y="5178900"/>
              <a:ext cx="57275" cy="63150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474" name="Google Shape;45;p2"/>
            <p:cNvSpPr/>
            <p:nvPr/>
          </p:nvSpPr>
          <p:spPr>
            <a:xfrm>
              <a:off x="328725" y="4427250"/>
              <a:ext cx="93450" cy="34550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475" name="Google Shape;46;p2"/>
            <p:cNvSpPr/>
            <p:nvPr/>
          </p:nvSpPr>
          <p:spPr>
            <a:xfrm>
              <a:off x="1379150" y="5199100"/>
              <a:ext cx="16025" cy="19375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476" name="Google Shape;47;p2"/>
            <p:cNvSpPr/>
            <p:nvPr/>
          </p:nvSpPr>
          <p:spPr>
            <a:xfrm>
              <a:off x="1618200" y="4963425"/>
              <a:ext cx="58100" cy="54725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477" name="Google Shape;48;p2"/>
            <p:cNvSpPr/>
            <p:nvPr/>
          </p:nvSpPr>
          <p:spPr>
            <a:xfrm>
              <a:off x="1077825" y="5125025"/>
              <a:ext cx="18550" cy="21075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478" name="Google Shape;49;p2"/>
            <p:cNvSpPr/>
            <p:nvPr/>
          </p:nvSpPr>
          <p:spPr>
            <a:xfrm>
              <a:off x="2853825" y="4795925"/>
              <a:ext cx="42100" cy="569025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479" name="Google Shape;50;p2"/>
            <p:cNvSpPr/>
            <p:nvPr/>
          </p:nvSpPr>
          <p:spPr>
            <a:xfrm>
              <a:off x="3628175" y="4015675"/>
              <a:ext cx="10125" cy="1265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480" name="Google Shape;51;p2"/>
            <p:cNvSpPr/>
            <p:nvPr/>
          </p:nvSpPr>
          <p:spPr>
            <a:xfrm>
              <a:off x="1049200" y="5284950"/>
              <a:ext cx="58950" cy="70725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481" name="Google Shape;52;p2"/>
            <p:cNvSpPr/>
            <p:nvPr/>
          </p:nvSpPr>
          <p:spPr>
            <a:xfrm>
              <a:off x="3599550" y="4372550"/>
              <a:ext cx="38750" cy="44625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482" name="Google Shape;53;p2"/>
            <p:cNvSpPr/>
            <p:nvPr/>
          </p:nvSpPr>
          <p:spPr>
            <a:xfrm>
              <a:off x="1076150" y="5162900"/>
              <a:ext cx="59775" cy="56425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483" name="Google Shape;54;p2"/>
            <p:cNvSpPr/>
            <p:nvPr/>
          </p:nvSpPr>
          <p:spPr>
            <a:xfrm>
              <a:off x="2762075" y="4700825"/>
              <a:ext cx="125425" cy="712925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484" name="Google Shape;55;p2"/>
            <p:cNvSpPr/>
            <p:nvPr/>
          </p:nvSpPr>
          <p:spPr>
            <a:xfrm>
              <a:off x="1056775" y="5104825"/>
              <a:ext cx="57275" cy="63150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485" name="Google Shape;56;p2"/>
            <p:cNvSpPr/>
            <p:nvPr/>
          </p:nvSpPr>
          <p:spPr>
            <a:xfrm>
              <a:off x="3645850" y="4022400"/>
              <a:ext cx="40425" cy="10125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486" name="Google Shape;57;p2"/>
            <p:cNvSpPr/>
            <p:nvPr/>
          </p:nvSpPr>
          <p:spPr>
            <a:xfrm>
              <a:off x="3509500" y="3976950"/>
              <a:ext cx="259275" cy="457900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487" name="Google Shape;58;p2"/>
            <p:cNvSpPr/>
            <p:nvPr/>
          </p:nvSpPr>
          <p:spPr>
            <a:xfrm>
              <a:off x="725150" y="2891150"/>
              <a:ext cx="2679175" cy="790400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488" name="Google Shape;59;p2"/>
            <p:cNvSpPr/>
            <p:nvPr/>
          </p:nvSpPr>
          <p:spPr>
            <a:xfrm>
              <a:off x="475175" y="4197475"/>
              <a:ext cx="269375" cy="75775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489" name="Google Shape;60;p2"/>
            <p:cNvSpPr/>
            <p:nvPr/>
          </p:nvSpPr>
          <p:spPr>
            <a:xfrm>
              <a:off x="733575" y="4522375"/>
              <a:ext cx="19375" cy="10125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490" name="Google Shape;61;p2"/>
            <p:cNvSpPr/>
            <p:nvPr/>
          </p:nvSpPr>
          <p:spPr>
            <a:xfrm>
              <a:off x="1440600" y="4990350"/>
              <a:ext cx="55575" cy="5557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491" name="Google Shape;62;p2"/>
            <p:cNvSpPr/>
            <p:nvPr/>
          </p:nvSpPr>
          <p:spPr>
            <a:xfrm>
              <a:off x="3530550" y="4035875"/>
              <a:ext cx="219700" cy="344275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492" name="Google Shape;63;p2"/>
            <p:cNvSpPr/>
            <p:nvPr/>
          </p:nvSpPr>
          <p:spPr>
            <a:xfrm>
              <a:off x="988600" y="5295900"/>
              <a:ext cx="60625" cy="64000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493" name="Google Shape;64;p2"/>
            <p:cNvSpPr/>
            <p:nvPr/>
          </p:nvSpPr>
          <p:spPr>
            <a:xfrm>
              <a:off x="1100550" y="4580450"/>
              <a:ext cx="24425" cy="9275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494" name="Google Shape;65;p2"/>
            <p:cNvSpPr/>
            <p:nvPr/>
          </p:nvSpPr>
          <p:spPr>
            <a:xfrm>
              <a:off x="1938050" y="4972675"/>
              <a:ext cx="222225" cy="368700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495" name="Google Shape;66;p2"/>
            <p:cNvSpPr/>
            <p:nvPr/>
          </p:nvSpPr>
          <p:spPr>
            <a:xfrm>
              <a:off x="1257100" y="5015600"/>
              <a:ext cx="57275" cy="62325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496" name="Google Shape;67;p2"/>
            <p:cNvSpPr/>
            <p:nvPr/>
          </p:nvSpPr>
          <p:spPr>
            <a:xfrm>
              <a:off x="830375" y="2891150"/>
              <a:ext cx="183500" cy="267700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497" name="Google Shape;68;p2"/>
            <p:cNvSpPr/>
            <p:nvPr/>
          </p:nvSpPr>
          <p:spPr>
            <a:xfrm>
              <a:off x="1316875" y="5008025"/>
              <a:ext cx="58100" cy="55575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498" name="Google Shape;69;p2"/>
            <p:cNvSpPr/>
            <p:nvPr/>
          </p:nvSpPr>
          <p:spPr>
            <a:xfrm>
              <a:off x="1138425" y="5119150"/>
              <a:ext cx="19400" cy="1600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499" name="Google Shape;70;p2"/>
            <p:cNvSpPr/>
            <p:nvPr/>
          </p:nvSpPr>
          <p:spPr>
            <a:xfrm>
              <a:off x="3384075" y="4763100"/>
              <a:ext cx="22775" cy="22750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500" name="Google Shape;71;p2"/>
            <p:cNvSpPr/>
            <p:nvPr/>
          </p:nvSpPr>
          <p:spPr>
            <a:xfrm>
              <a:off x="1378325" y="4997925"/>
              <a:ext cx="58100" cy="57275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501" name="Google Shape;72;p2"/>
            <p:cNvSpPr/>
            <p:nvPr/>
          </p:nvSpPr>
          <p:spPr>
            <a:xfrm>
              <a:off x="1402725" y="5029925"/>
              <a:ext cx="10125" cy="15175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502" name="Google Shape;73;p2"/>
            <p:cNvSpPr/>
            <p:nvPr/>
          </p:nvSpPr>
          <p:spPr>
            <a:xfrm>
              <a:off x="328725" y="4115825"/>
              <a:ext cx="825725" cy="756725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503" name="Google Shape;74;p2"/>
            <p:cNvSpPr/>
            <p:nvPr/>
          </p:nvSpPr>
          <p:spPr>
            <a:xfrm>
              <a:off x="1342950" y="5039175"/>
              <a:ext cx="12675" cy="15175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504" name="Google Shape;75;p2"/>
            <p:cNvSpPr/>
            <p:nvPr/>
          </p:nvSpPr>
          <p:spPr>
            <a:xfrm>
              <a:off x="1117375" y="5097250"/>
              <a:ext cx="58125" cy="55575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505" name="Google Shape;76;p2"/>
            <p:cNvSpPr/>
            <p:nvPr/>
          </p:nvSpPr>
          <p:spPr>
            <a:xfrm>
              <a:off x="328725" y="4697450"/>
              <a:ext cx="135525" cy="41275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506" name="Google Shape;77;p2"/>
            <p:cNvSpPr/>
            <p:nvPr/>
          </p:nvSpPr>
          <p:spPr>
            <a:xfrm>
              <a:off x="3661000" y="4008100"/>
              <a:ext cx="7600" cy="7600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507" name="Google Shape;78;p2"/>
            <p:cNvSpPr/>
            <p:nvPr/>
          </p:nvSpPr>
          <p:spPr>
            <a:xfrm>
              <a:off x="2890000" y="4783300"/>
              <a:ext cx="886350" cy="58950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508" name="Google Shape;79;p2"/>
            <p:cNvSpPr/>
            <p:nvPr/>
          </p:nvSpPr>
          <p:spPr>
            <a:xfrm>
              <a:off x="2885800" y="4699125"/>
              <a:ext cx="890550" cy="64000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509" name="Google Shape;80;p2"/>
            <p:cNvSpPr/>
            <p:nvPr/>
          </p:nvSpPr>
          <p:spPr>
            <a:xfrm>
              <a:off x="3352100" y="4769000"/>
              <a:ext cx="11800" cy="11800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510" name="Google Shape;81;p2"/>
            <p:cNvSpPr/>
            <p:nvPr/>
          </p:nvSpPr>
          <p:spPr>
            <a:xfrm>
              <a:off x="1281525" y="5046750"/>
              <a:ext cx="15175" cy="21900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511" name="Google Shape;82;p2"/>
            <p:cNvSpPr/>
            <p:nvPr/>
          </p:nvSpPr>
          <p:spPr>
            <a:xfrm>
              <a:off x="1139275" y="5035800"/>
              <a:ext cx="55575" cy="54750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512" name="Google Shape;83;p2"/>
            <p:cNvSpPr/>
            <p:nvPr/>
          </p:nvSpPr>
          <p:spPr>
            <a:xfrm>
              <a:off x="981025" y="5147750"/>
              <a:ext cx="24450" cy="20225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513" name="Google Shape;84;p2"/>
            <p:cNvSpPr/>
            <p:nvPr/>
          </p:nvSpPr>
          <p:spPr>
            <a:xfrm>
              <a:off x="1325275" y="4965950"/>
              <a:ext cx="60650" cy="42100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514" name="Google Shape;85;p2"/>
            <p:cNvSpPr/>
            <p:nvPr/>
          </p:nvSpPr>
          <p:spPr>
            <a:xfrm>
              <a:off x="1385050" y="4957525"/>
              <a:ext cx="60625" cy="42125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515" name="Google Shape;86;p2"/>
            <p:cNvSpPr/>
            <p:nvPr/>
          </p:nvSpPr>
          <p:spPr>
            <a:xfrm>
              <a:off x="1635025" y="4922175"/>
              <a:ext cx="57275" cy="37900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516" name="Google Shape;87;p2"/>
            <p:cNvSpPr/>
            <p:nvPr/>
          </p:nvSpPr>
          <p:spPr>
            <a:xfrm>
              <a:off x="1453225" y="4947425"/>
              <a:ext cx="54725" cy="42125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517" name="Google Shape;88;p2"/>
            <p:cNvSpPr/>
            <p:nvPr/>
          </p:nvSpPr>
          <p:spPr>
            <a:xfrm>
              <a:off x="1199025" y="4985300"/>
              <a:ext cx="61475" cy="39600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518" name="Google Shape;89;p2"/>
            <p:cNvSpPr/>
            <p:nvPr/>
          </p:nvSpPr>
          <p:spPr>
            <a:xfrm>
              <a:off x="1573600" y="4930600"/>
              <a:ext cx="58925" cy="38750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519" name="Google Shape;90;p2"/>
            <p:cNvSpPr/>
            <p:nvPr/>
          </p:nvSpPr>
          <p:spPr>
            <a:xfrm>
              <a:off x="1512150" y="4939850"/>
              <a:ext cx="58950" cy="38750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520" name="Google Shape;91;p2"/>
            <p:cNvSpPr/>
            <p:nvPr/>
          </p:nvSpPr>
          <p:spPr>
            <a:xfrm>
              <a:off x="1012175" y="5015600"/>
              <a:ext cx="57250" cy="37900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521" name="Google Shape;92;p2"/>
            <p:cNvSpPr/>
            <p:nvPr/>
          </p:nvSpPr>
          <p:spPr>
            <a:xfrm>
              <a:off x="1073625" y="5003825"/>
              <a:ext cx="61450" cy="4042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522" name="Google Shape;93;p2"/>
            <p:cNvSpPr/>
            <p:nvPr/>
          </p:nvSpPr>
          <p:spPr>
            <a:xfrm>
              <a:off x="1015550" y="5053475"/>
              <a:ext cx="58100" cy="55600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523" name="Google Shape;94;p2"/>
            <p:cNvSpPr/>
            <p:nvPr/>
          </p:nvSpPr>
          <p:spPr>
            <a:xfrm>
              <a:off x="1102225" y="5070325"/>
              <a:ext cx="16025" cy="19375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524" name="Google Shape;95;p2"/>
            <p:cNvSpPr/>
            <p:nvPr/>
          </p:nvSpPr>
          <p:spPr>
            <a:xfrm>
              <a:off x="1135900" y="4995400"/>
              <a:ext cx="59800" cy="4042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525" name="Google Shape;96;p2"/>
            <p:cNvSpPr/>
            <p:nvPr/>
          </p:nvSpPr>
          <p:spPr>
            <a:xfrm>
              <a:off x="1076975" y="5043375"/>
              <a:ext cx="58100" cy="57275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526" name="Google Shape;97;p2"/>
            <p:cNvSpPr/>
            <p:nvPr/>
          </p:nvSpPr>
          <p:spPr>
            <a:xfrm>
              <a:off x="1219225" y="5053475"/>
              <a:ext cx="16875" cy="18550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527" name="Google Shape;98;p2"/>
            <p:cNvSpPr/>
            <p:nvPr/>
          </p:nvSpPr>
          <p:spPr>
            <a:xfrm>
              <a:off x="1196500" y="5026550"/>
              <a:ext cx="58950" cy="55575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528" name="Google Shape;99;p2"/>
            <p:cNvSpPr/>
            <p:nvPr/>
          </p:nvSpPr>
          <p:spPr>
            <a:xfrm>
              <a:off x="1262150" y="4976900"/>
              <a:ext cx="59800" cy="39575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529" name="Google Shape;100;p2"/>
            <p:cNvSpPr/>
            <p:nvPr/>
          </p:nvSpPr>
          <p:spPr>
            <a:xfrm>
              <a:off x="1830300" y="5214250"/>
              <a:ext cx="10975" cy="16025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530" name="Google Shape;101;p2"/>
            <p:cNvSpPr/>
            <p:nvPr/>
          </p:nvSpPr>
          <p:spPr>
            <a:xfrm>
              <a:off x="1807575" y="5213400"/>
              <a:ext cx="6775" cy="29500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531" name="Google Shape;102;p2"/>
            <p:cNvSpPr/>
            <p:nvPr/>
          </p:nvSpPr>
          <p:spPr>
            <a:xfrm>
              <a:off x="1807575" y="5201625"/>
              <a:ext cx="58100" cy="38750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532" name="Google Shape;103;p2"/>
            <p:cNvSpPr/>
            <p:nvPr/>
          </p:nvSpPr>
          <p:spPr>
            <a:xfrm>
              <a:off x="1763825" y="5194050"/>
              <a:ext cx="18525" cy="11800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533" name="Google Shape;104;p2"/>
            <p:cNvSpPr/>
            <p:nvPr/>
          </p:nvSpPr>
          <p:spPr>
            <a:xfrm>
              <a:off x="1695625" y="4910400"/>
              <a:ext cx="62325" cy="41275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534" name="Google Shape;105;p2"/>
            <p:cNvSpPr/>
            <p:nvPr/>
          </p:nvSpPr>
          <p:spPr>
            <a:xfrm>
              <a:off x="1744450" y="5182275"/>
              <a:ext cx="58100" cy="68200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535" name="Google Shape;106;p2"/>
            <p:cNvSpPr/>
            <p:nvPr/>
          </p:nvSpPr>
          <p:spPr>
            <a:xfrm>
              <a:off x="1768875" y="5223500"/>
              <a:ext cx="17700" cy="11825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536" name="Google Shape;107;p2"/>
            <p:cNvSpPr/>
            <p:nvPr/>
          </p:nvSpPr>
          <p:spPr>
            <a:xfrm>
              <a:off x="1688900" y="5216775"/>
              <a:ext cx="58100" cy="4042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537" name="Google Shape;108;p2"/>
            <p:cNvSpPr/>
            <p:nvPr/>
          </p:nvSpPr>
          <p:spPr>
            <a:xfrm>
              <a:off x="1737725" y="4941550"/>
              <a:ext cx="90075" cy="58100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538" name="Google Shape;109;p2"/>
            <p:cNvSpPr/>
            <p:nvPr/>
          </p:nvSpPr>
          <p:spPr>
            <a:xfrm>
              <a:off x="1789900" y="4970150"/>
              <a:ext cx="23600" cy="16025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539" name="Google Shape;110;p2"/>
            <p:cNvSpPr/>
            <p:nvPr/>
          </p:nvSpPr>
          <p:spPr>
            <a:xfrm>
              <a:off x="1758750" y="4901975"/>
              <a:ext cx="58950" cy="41275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540" name="Google Shape;111;p2"/>
            <p:cNvSpPr/>
            <p:nvPr/>
          </p:nvSpPr>
          <p:spPr>
            <a:xfrm>
              <a:off x="1804225" y="5028225"/>
              <a:ext cx="22750" cy="21075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541" name="Google Shape;112;p2"/>
            <p:cNvSpPr/>
            <p:nvPr/>
          </p:nvSpPr>
          <p:spPr>
            <a:xfrm>
              <a:off x="1719200" y="5112400"/>
              <a:ext cx="133850" cy="72425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542" name="Google Shape;113;p2"/>
            <p:cNvSpPr/>
            <p:nvPr/>
          </p:nvSpPr>
          <p:spPr>
            <a:xfrm>
              <a:off x="1778125" y="4997925"/>
              <a:ext cx="69875" cy="111975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543" name="Google Shape;114;p2"/>
            <p:cNvSpPr/>
            <p:nvPr/>
          </p:nvSpPr>
          <p:spPr>
            <a:xfrm>
              <a:off x="981025" y="5233600"/>
              <a:ext cx="74950" cy="60650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544" name="Google Shape;115;p2"/>
            <p:cNvSpPr/>
            <p:nvPr/>
          </p:nvSpPr>
          <p:spPr>
            <a:xfrm>
              <a:off x="837100" y="3663850"/>
              <a:ext cx="44625" cy="4042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545" name="Google Shape;116;p2"/>
            <p:cNvSpPr/>
            <p:nvPr/>
          </p:nvSpPr>
          <p:spPr>
            <a:xfrm>
              <a:off x="862350" y="3691625"/>
              <a:ext cx="13500" cy="13475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546" name="Google Shape;117;p2"/>
            <p:cNvSpPr/>
            <p:nvPr/>
          </p:nvSpPr>
          <p:spPr>
            <a:xfrm>
              <a:off x="950725" y="5023175"/>
              <a:ext cx="58950" cy="38750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547" name="Google Shape;118;p2"/>
            <p:cNvSpPr/>
            <p:nvPr/>
          </p:nvSpPr>
          <p:spPr>
            <a:xfrm>
              <a:off x="630050" y="3368400"/>
              <a:ext cx="233175" cy="212975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548" name="Google Shape;119;p2"/>
            <p:cNvSpPr/>
            <p:nvPr/>
          </p:nvSpPr>
          <p:spPr>
            <a:xfrm>
              <a:off x="696525" y="3543475"/>
              <a:ext cx="79150" cy="20225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549" name="Google Shape;120;p2"/>
            <p:cNvSpPr/>
            <p:nvPr/>
          </p:nvSpPr>
          <p:spPr>
            <a:xfrm>
              <a:off x="1008800" y="3646150"/>
              <a:ext cx="23600" cy="50550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550" name="Google Shape;121;p2"/>
            <p:cNvSpPr/>
            <p:nvPr/>
          </p:nvSpPr>
          <p:spPr>
            <a:xfrm>
              <a:off x="782400" y="3562000"/>
              <a:ext cx="27800" cy="11800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551" name="Google Shape;122;p2"/>
            <p:cNvSpPr/>
            <p:nvPr/>
          </p:nvSpPr>
          <p:spPr>
            <a:xfrm>
              <a:off x="3432900" y="5444025"/>
              <a:ext cx="35375" cy="25275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552" name="Google Shape;123;p2"/>
            <p:cNvSpPr/>
            <p:nvPr/>
          </p:nvSpPr>
          <p:spPr>
            <a:xfrm>
              <a:off x="3291500" y="5425525"/>
              <a:ext cx="109450" cy="3620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553" name="Google Shape;124;p2"/>
            <p:cNvSpPr/>
            <p:nvPr/>
          </p:nvSpPr>
          <p:spPr>
            <a:xfrm>
              <a:off x="632575" y="3558625"/>
              <a:ext cx="24425" cy="1265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554" name="Google Shape;125;p2"/>
            <p:cNvSpPr/>
            <p:nvPr/>
          </p:nvSpPr>
          <p:spPr>
            <a:xfrm>
              <a:off x="2855500" y="5364075"/>
              <a:ext cx="920850" cy="71575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555" name="Google Shape;126;p2"/>
            <p:cNvSpPr/>
            <p:nvPr/>
          </p:nvSpPr>
          <p:spPr>
            <a:xfrm>
              <a:off x="3219125" y="5439825"/>
              <a:ext cx="32000" cy="8450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556" name="Google Shape;127;p2"/>
            <p:cNvSpPr/>
            <p:nvPr/>
          </p:nvSpPr>
          <p:spPr>
            <a:xfrm>
              <a:off x="3221650" y="5413725"/>
              <a:ext cx="32850" cy="7600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557" name="Google Shape;128;p2"/>
            <p:cNvSpPr/>
            <p:nvPr/>
          </p:nvSpPr>
          <p:spPr>
            <a:xfrm>
              <a:off x="3225000" y="5426350"/>
              <a:ext cx="34550" cy="10975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558" name="Google Shape;129;p2"/>
            <p:cNvSpPr/>
            <p:nvPr/>
          </p:nvSpPr>
          <p:spPr>
            <a:xfrm>
              <a:off x="2757850" y="5409525"/>
              <a:ext cx="584175" cy="67350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559" name="Google Shape;130;p2"/>
            <p:cNvSpPr/>
            <p:nvPr/>
          </p:nvSpPr>
          <p:spPr>
            <a:xfrm>
              <a:off x="829525" y="3584725"/>
              <a:ext cx="53900" cy="19375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560" name="Google Shape;131;p2"/>
            <p:cNvSpPr/>
            <p:nvPr/>
          </p:nvSpPr>
          <p:spPr>
            <a:xfrm>
              <a:off x="1711625" y="5231075"/>
              <a:ext cx="10125" cy="15175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561" name="Google Shape;132;p2"/>
            <p:cNvSpPr/>
            <p:nvPr/>
          </p:nvSpPr>
          <p:spPr>
            <a:xfrm>
              <a:off x="923800" y="4840525"/>
              <a:ext cx="959550" cy="542925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562" name="Google Shape;133;p2"/>
            <p:cNvSpPr/>
            <p:nvPr/>
          </p:nvSpPr>
          <p:spPr>
            <a:xfrm>
              <a:off x="965875" y="3714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563" name="Google Shape;134;p2"/>
            <p:cNvSpPr/>
            <p:nvPr/>
          </p:nvSpPr>
          <p:spPr>
            <a:xfrm>
              <a:off x="954950" y="5060225"/>
              <a:ext cx="58100" cy="63150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564" name="Google Shape;135;p2"/>
            <p:cNvSpPr/>
            <p:nvPr/>
          </p:nvSpPr>
          <p:spPr>
            <a:xfrm>
              <a:off x="956625" y="37059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565" name="Google Shape;136;p2"/>
            <p:cNvSpPr/>
            <p:nvPr/>
          </p:nvSpPr>
          <p:spPr>
            <a:xfrm>
              <a:off x="973450" y="5173850"/>
              <a:ext cx="103550" cy="63150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566" name="Google Shape;137;p2"/>
            <p:cNvSpPr/>
            <p:nvPr/>
          </p:nvSpPr>
          <p:spPr>
            <a:xfrm>
              <a:off x="614050" y="3595650"/>
              <a:ext cx="114500" cy="94300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567" name="Google Shape;138;p2"/>
            <p:cNvSpPr/>
            <p:nvPr/>
          </p:nvSpPr>
          <p:spPr>
            <a:xfrm>
              <a:off x="963350" y="5113250"/>
              <a:ext cx="90100" cy="63150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568" name="Google Shape;139;p2"/>
            <p:cNvSpPr/>
            <p:nvPr/>
          </p:nvSpPr>
          <p:spPr>
            <a:xfrm>
              <a:off x="947375" y="3694975"/>
              <a:ext cx="33675" cy="37900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569" name="Google Shape;140;p2"/>
            <p:cNvSpPr/>
            <p:nvPr/>
          </p:nvSpPr>
          <p:spPr>
            <a:xfrm>
              <a:off x="659500" y="3640275"/>
              <a:ext cx="14325" cy="13475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570" name="Google Shape;141;p2"/>
            <p:cNvSpPr/>
            <p:nvPr/>
          </p:nvSpPr>
          <p:spPr>
            <a:xfrm>
              <a:off x="470950" y="3557775"/>
              <a:ext cx="100200" cy="96825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571" name="Google Shape;142;p2"/>
            <p:cNvSpPr/>
            <p:nvPr/>
          </p:nvSpPr>
          <p:spPr>
            <a:xfrm>
              <a:off x="446550" y="3524950"/>
              <a:ext cx="579125" cy="253375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572" name="Google Shape;143;p2"/>
            <p:cNvSpPr/>
            <p:nvPr/>
          </p:nvSpPr>
          <p:spPr>
            <a:xfrm>
              <a:off x="492850" y="3578825"/>
              <a:ext cx="53900" cy="58950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573" name="Google Shape;144;p2"/>
            <p:cNvSpPr/>
            <p:nvPr/>
          </p:nvSpPr>
          <p:spPr>
            <a:xfrm>
              <a:off x="928850" y="3674775"/>
              <a:ext cx="71575" cy="75775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574" name="Google Shape;145;p2"/>
            <p:cNvSpPr/>
            <p:nvPr/>
          </p:nvSpPr>
          <p:spPr>
            <a:xfrm>
              <a:off x="1366525" y="5127550"/>
              <a:ext cx="8450" cy="50525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575" name="Google Shape;146;p2"/>
            <p:cNvSpPr/>
            <p:nvPr/>
          </p:nvSpPr>
          <p:spPr>
            <a:xfrm>
              <a:off x="1542450" y="5034975"/>
              <a:ext cx="55575" cy="5557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576" name="Google Shape;147;p2"/>
            <p:cNvSpPr/>
            <p:nvPr/>
          </p:nvSpPr>
          <p:spPr>
            <a:xfrm>
              <a:off x="1618200" y="5046750"/>
              <a:ext cx="18550" cy="16025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577" name="Google Shape;148;p2"/>
            <p:cNvSpPr/>
            <p:nvPr/>
          </p:nvSpPr>
          <p:spPr>
            <a:xfrm>
              <a:off x="1667850" y="5082100"/>
              <a:ext cx="9300" cy="50525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578" name="Google Shape;149;p2"/>
            <p:cNvSpPr/>
            <p:nvPr/>
          </p:nvSpPr>
          <p:spPr>
            <a:xfrm>
              <a:off x="1599675" y="5025700"/>
              <a:ext cx="58950" cy="55600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579" name="Google Shape;150;p2"/>
            <p:cNvSpPr/>
            <p:nvPr/>
          </p:nvSpPr>
          <p:spPr>
            <a:xfrm>
              <a:off x="1619875" y="5082100"/>
              <a:ext cx="52225" cy="58100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580" name="Google Shape;151;p2"/>
            <p:cNvSpPr/>
            <p:nvPr/>
          </p:nvSpPr>
          <p:spPr>
            <a:xfrm>
              <a:off x="1540750" y="5161225"/>
              <a:ext cx="10975" cy="49675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581" name="Google Shape;152;p2"/>
            <p:cNvSpPr/>
            <p:nvPr/>
          </p:nvSpPr>
          <p:spPr>
            <a:xfrm>
              <a:off x="1550025" y="5212575"/>
              <a:ext cx="58950" cy="10125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582" name="Google Shape;153;p2"/>
            <p:cNvSpPr/>
            <p:nvPr/>
          </p:nvSpPr>
          <p:spPr>
            <a:xfrm>
              <a:off x="1465000" y="5020650"/>
              <a:ext cx="10975" cy="1687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583" name="Google Shape;154;p2"/>
            <p:cNvSpPr/>
            <p:nvPr/>
          </p:nvSpPr>
          <p:spPr>
            <a:xfrm>
              <a:off x="1557600" y="5166275"/>
              <a:ext cx="19375" cy="10975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584" name="Google Shape;155;p2"/>
            <p:cNvSpPr/>
            <p:nvPr/>
          </p:nvSpPr>
          <p:spPr>
            <a:xfrm>
              <a:off x="1438075" y="4997925"/>
              <a:ext cx="11800" cy="49700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585" name="Google Shape;156;p2"/>
            <p:cNvSpPr/>
            <p:nvPr/>
          </p:nvSpPr>
          <p:spPr>
            <a:xfrm>
              <a:off x="1502875" y="5066100"/>
              <a:ext cx="5075" cy="15200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586" name="Google Shape;157;p2"/>
            <p:cNvSpPr/>
            <p:nvPr/>
          </p:nvSpPr>
          <p:spPr>
            <a:xfrm>
              <a:off x="1497825" y="4981950"/>
              <a:ext cx="58950" cy="54725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587" name="Google Shape;158;p2"/>
            <p:cNvSpPr/>
            <p:nvPr/>
          </p:nvSpPr>
          <p:spPr>
            <a:xfrm>
              <a:off x="1560125" y="5056850"/>
              <a:ext cx="16025" cy="16850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588" name="Google Shape;159;p2"/>
            <p:cNvSpPr/>
            <p:nvPr/>
          </p:nvSpPr>
          <p:spPr>
            <a:xfrm>
              <a:off x="1524775" y="5011400"/>
              <a:ext cx="13475" cy="14325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589" name="Google Shape;160;p2"/>
            <p:cNvSpPr/>
            <p:nvPr/>
          </p:nvSpPr>
          <p:spPr>
            <a:xfrm>
              <a:off x="1438925" y="5074525"/>
              <a:ext cx="17700" cy="15175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590" name="Google Shape;161;p2"/>
            <p:cNvSpPr/>
            <p:nvPr/>
          </p:nvSpPr>
          <p:spPr>
            <a:xfrm>
              <a:off x="1480150" y="5042550"/>
              <a:ext cx="58100" cy="57250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591" name="Google Shape;162;p2"/>
            <p:cNvSpPr/>
            <p:nvPr/>
          </p:nvSpPr>
          <p:spPr>
            <a:xfrm>
              <a:off x="1440600" y="5193200"/>
              <a:ext cx="17700" cy="14350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592" name="Google Shape;163;p2"/>
            <p:cNvSpPr/>
            <p:nvPr/>
          </p:nvSpPr>
          <p:spPr>
            <a:xfrm>
              <a:off x="1439750" y="5109050"/>
              <a:ext cx="55575" cy="56400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593" name="Google Shape;164;p2"/>
            <p:cNvSpPr/>
            <p:nvPr/>
          </p:nvSpPr>
          <p:spPr>
            <a:xfrm>
              <a:off x="1460800" y="5130075"/>
              <a:ext cx="11800" cy="1687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594" name="Google Shape;165;p2"/>
            <p:cNvSpPr/>
            <p:nvPr/>
          </p:nvSpPr>
          <p:spPr>
            <a:xfrm>
              <a:off x="1419550" y="5171325"/>
              <a:ext cx="57275" cy="55575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595" name="Google Shape;166;p2"/>
            <p:cNvSpPr/>
            <p:nvPr/>
          </p:nvSpPr>
          <p:spPr>
            <a:xfrm>
              <a:off x="1339600" y="5147750"/>
              <a:ext cx="21900" cy="19400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596" name="Google Shape;167;p2"/>
            <p:cNvSpPr/>
            <p:nvPr/>
          </p:nvSpPr>
          <p:spPr>
            <a:xfrm>
              <a:off x="1377475" y="5118300"/>
              <a:ext cx="59775" cy="56425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597" name="Google Shape;168;p2"/>
            <p:cNvSpPr/>
            <p:nvPr/>
          </p:nvSpPr>
          <p:spPr>
            <a:xfrm>
              <a:off x="1403575" y="5140175"/>
              <a:ext cx="16000" cy="16025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598" name="Google Shape;169;p2"/>
            <p:cNvSpPr/>
            <p:nvPr/>
          </p:nvSpPr>
          <p:spPr>
            <a:xfrm>
              <a:off x="1543275" y="5153650"/>
              <a:ext cx="54750" cy="55575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599" name="Google Shape;170;p2"/>
            <p:cNvSpPr/>
            <p:nvPr/>
          </p:nvSpPr>
          <p:spPr>
            <a:xfrm>
              <a:off x="1559275" y="5089675"/>
              <a:ext cx="58100" cy="58950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600" name="Google Shape;171;p2"/>
            <p:cNvSpPr/>
            <p:nvPr/>
          </p:nvSpPr>
          <p:spPr>
            <a:xfrm>
              <a:off x="1584525" y="5112400"/>
              <a:ext cx="16025" cy="18550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601" name="Google Shape;172;p2"/>
            <p:cNvSpPr/>
            <p:nvPr/>
          </p:nvSpPr>
          <p:spPr>
            <a:xfrm>
              <a:off x="1539925" y="5041700"/>
              <a:ext cx="10950" cy="50525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602" name="Google Shape;173;p2"/>
            <p:cNvSpPr/>
            <p:nvPr/>
          </p:nvSpPr>
          <p:spPr>
            <a:xfrm>
              <a:off x="1521400" y="5122500"/>
              <a:ext cx="17700" cy="1687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603" name="Google Shape;174;p2"/>
            <p:cNvSpPr/>
            <p:nvPr/>
          </p:nvSpPr>
          <p:spPr>
            <a:xfrm>
              <a:off x="1496150" y="5182275"/>
              <a:ext cx="21900" cy="16850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604" name="Google Shape;175;p2"/>
            <p:cNvSpPr/>
            <p:nvPr/>
          </p:nvSpPr>
          <p:spPr>
            <a:xfrm>
              <a:off x="1498675" y="5098950"/>
              <a:ext cx="58100" cy="59775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605" name="Google Shape;176;p2"/>
            <p:cNvSpPr/>
            <p:nvPr/>
          </p:nvSpPr>
          <p:spPr>
            <a:xfrm>
              <a:off x="1619050" y="5212575"/>
              <a:ext cx="9275" cy="56400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606" name="Google Shape;177;p2"/>
            <p:cNvSpPr/>
            <p:nvPr/>
          </p:nvSpPr>
          <p:spPr>
            <a:xfrm>
              <a:off x="1136750" y="5042550"/>
              <a:ext cx="11800" cy="50525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607" name="Google Shape;178;p2"/>
            <p:cNvSpPr/>
            <p:nvPr/>
          </p:nvSpPr>
          <p:spPr>
            <a:xfrm>
              <a:off x="1160325" y="5061050"/>
              <a:ext cx="16850" cy="22775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608" name="Google Shape;179;p2"/>
            <p:cNvSpPr/>
            <p:nvPr/>
          </p:nvSpPr>
          <p:spPr>
            <a:xfrm>
              <a:off x="1103925" y="5181425"/>
              <a:ext cx="12650" cy="18550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609" name="Google Shape;180;p2"/>
            <p:cNvSpPr/>
            <p:nvPr/>
          </p:nvSpPr>
          <p:spPr>
            <a:xfrm>
              <a:off x="1057625" y="5223500"/>
              <a:ext cx="57250" cy="63175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610" name="Google Shape;181;p2"/>
            <p:cNvSpPr/>
            <p:nvPr/>
          </p:nvSpPr>
          <p:spPr>
            <a:xfrm>
              <a:off x="1204075" y="5109050"/>
              <a:ext cx="11825" cy="5075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611" name="Google Shape;182;p2"/>
            <p:cNvSpPr/>
            <p:nvPr/>
          </p:nvSpPr>
          <p:spPr>
            <a:xfrm>
              <a:off x="1178825" y="5088000"/>
              <a:ext cx="58100" cy="57250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612" name="Google Shape;183;p2"/>
            <p:cNvSpPr/>
            <p:nvPr/>
          </p:nvSpPr>
          <p:spPr>
            <a:xfrm>
              <a:off x="1202400" y="5112400"/>
              <a:ext cx="13500" cy="16025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613" name="Google Shape;184;p2"/>
            <p:cNvSpPr/>
            <p:nvPr/>
          </p:nvSpPr>
          <p:spPr>
            <a:xfrm>
              <a:off x="1109800" y="5277375"/>
              <a:ext cx="58950" cy="64000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614" name="Google Shape;185;p2"/>
            <p:cNvSpPr/>
            <p:nvPr/>
          </p:nvSpPr>
          <p:spPr>
            <a:xfrm>
              <a:off x="1660275" y="5133450"/>
              <a:ext cx="57275" cy="63150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615" name="Google Shape;186;p2"/>
            <p:cNvSpPr/>
            <p:nvPr/>
          </p:nvSpPr>
          <p:spPr>
            <a:xfrm>
              <a:off x="1620725" y="5199100"/>
              <a:ext cx="60625" cy="69875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616" name="Google Shape;187;p2"/>
            <p:cNvSpPr/>
            <p:nvPr/>
          </p:nvSpPr>
          <p:spPr>
            <a:xfrm>
              <a:off x="1201550" y="5226875"/>
              <a:ext cx="16025" cy="17700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617" name="Google Shape;188;p2"/>
            <p:cNvSpPr/>
            <p:nvPr/>
          </p:nvSpPr>
          <p:spPr>
            <a:xfrm>
              <a:off x="1546650" y="5208350"/>
              <a:ext cx="73250" cy="67375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618" name="Google Shape;189;p2"/>
            <p:cNvSpPr/>
            <p:nvPr/>
          </p:nvSpPr>
          <p:spPr>
            <a:xfrm>
              <a:off x="1246175" y="5223500"/>
              <a:ext cx="300500" cy="101875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619" name="Google Shape;190;p2"/>
            <p:cNvSpPr/>
            <p:nvPr/>
          </p:nvSpPr>
          <p:spPr>
            <a:xfrm>
              <a:off x="1169575" y="5265600"/>
              <a:ext cx="79975" cy="69875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620" name="Google Shape;191;p2"/>
            <p:cNvSpPr/>
            <p:nvPr/>
          </p:nvSpPr>
          <p:spPr>
            <a:xfrm>
              <a:off x="1418725" y="5052650"/>
              <a:ext cx="58100" cy="55575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621" name="Google Shape;192;p2"/>
            <p:cNvSpPr/>
            <p:nvPr/>
          </p:nvSpPr>
          <p:spPr>
            <a:xfrm>
              <a:off x="1241125" y="5079575"/>
              <a:ext cx="55575" cy="5557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622" name="Google Shape;193;p2"/>
            <p:cNvSpPr/>
            <p:nvPr/>
          </p:nvSpPr>
          <p:spPr>
            <a:xfrm>
              <a:off x="1318550" y="5092200"/>
              <a:ext cx="18550" cy="16025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623" name="Google Shape;194;p2"/>
            <p:cNvSpPr/>
            <p:nvPr/>
          </p:nvSpPr>
          <p:spPr>
            <a:xfrm>
              <a:off x="1138425" y="5153650"/>
              <a:ext cx="55575" cy="57250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624" name="Google Shape;195;p2"/>
            <p:cNvSpPr/>
            <p:nvPr/>
          </p:nvSpPr>
          <p:spPr>
            <a:xfrm>
              <a:off x="1238600" y="5087150"/>
              <a:ext cx="10950" cy="49700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625" name="Google Shape;196;p2"/>
            <p:cNvSpPr/>
            <p:nvPr/>
          </p:nvSpPr>
          <p:spPr>
            <a:xfrm>
              <a:off x="1382525" y="5082950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626" name="Google Shape;197;p2"/>
            <p:cNvSpPr/>
            <p:nvPr/>
          </p:nvSpPr>
          <p:spPr>
            <a:xfrm>
              <a:off x="1298350" y="5071175"/>
              <a:ext cx="58950" cy="55575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627" name="Google Shape;198;p2"/>
            <p:cNvSpPr/>
            <p:nvPr/>
          </p:nvSpPr>
          <p:spPr>
            <a:xfrm>
              <a:off x="1358125" y="5059375"/>
              <a:ext cx="58100" cy="63150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628" name="Google Shape;199;p2"/>
            <p:cNvSpPr/>
            <p:nvPr/>
          </p:nvSpPr>
          <p:spPr>
            <a:xfrm>
              <a:off x="1262150" y="5100625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629" name="Google Shape;200;p2"/>
            <p:cNvSpPr/>
            <p:nvPr/>
          </p:nvSpPr>
          <p:spPr>
            <a:xfrm>
              <a:off x="1118225" y="5216775"/>
              <a:ext cx="57275" cy="55575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630" name="Google Shape;201;p2"/>
            <p:cNvSpPr/>
            <p:nvPr/>
          </p:nvSpPr>
          <p:spPr>
            <a:xfrm>
              <a:off x="1162000" y="5176375"/>
              <a:ext cx="12650" cy="18550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631" name="Google Shape;202;p2"/>
            <p:cNvSpPr/>
            <p:nvPr/>
          </p:nvSpPr>
          <p:spPr>
            <a:xfrm>
              <a:off x="1219225" y="5164600"/>
              <a:ext cx="16025" cy="22750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632" name="Google Shape;203;p2"/>
            <p:cNvSpPr/>
            <p:nvPr/>
          </p:nvSpPr>
          <p:spPr>
            <a:xfrm>
              <a:off x="1140100" y="5236975"/>
              <a:ext cx="16875" cy="18550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633" name="Google Shape;204;p2"/>
            <p:cNvSpPr/>
            <p:nvPr/>
          </p:nvSpPr>
          <p:spPr>
            <a:xfrm>
              <a:off x="1197350" y="5143550"/>
              <a:ext cx="58100" cy="6062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634" name="Google Shape;205;p2"/>
            <p:cNvSpPr/>
            <p:nvPr/>
          </p:nvSpPr>
          <p:spPr>
            <a:xfrm>
              <a:off x="1178825" y="5206675"/>
              <a:ext cx="58950" cy="57250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49635" name="Google Shape;206;p2"/>
          <p:cNvSpPr txBox="1">
            <a:spLocks noGrp="1"/>
          </p:cNvSpPr>
          <p:nvPr>
            <p:ph type="ctrTitle"/>
          </p:nvPr>
        </p:nvSpPr>
        <p:spPr>
          <a:xfrm>
            <a:off x="2191050" y="2427150"/>
            <a:ext cx="47619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95A5A6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208;p3"/>
          <p:cNvGrpSpPr/>
          <p:nvPr/>
        </p:nvGrpSpPr>
        <p:grpSpPr>
          <a:xfrm>
            <a:off x="92" y="10"/>
            <a:ext cx="9152065" cy="6864065"/>
            <a:chOff x="3843650" y="238125"/>
            <a:chExt cx="3447625" cy="2585725"/>
          </a:xfrm>
        </p:grpSpPr>
        <p:sp>
          <p:nvSpPr>
            <p:cNvPr id="1049178" name="Google Shape;209;p3"/>
            <p:cNvSpPr/>
            <p:nvPr/>
          </p:nvSpPr>
          <p:spPr>
            <a:xfrm>
              <a:off x="4904200" y="1929925"/>
              <a:ext cx="1327375" cy="316500"/>
            </a:xfrm>
            <a:custGeom>
              <a:avLst/>
              <a:gdLst/>
              <a:ahLst/>
              <a:cxnLst/>
              <a:rect l="l" t="t" r="r" b="b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79" name="Google Shape;210;p3"/>
            <p:cNvSpPr/>
            <p:nvPr/>
          </p:nvSpPr>
          <p:spPr>
            <a:xfrm>
              <a:off x="5562400" y="1903850"/>
              <a:ext cx="15175" cy="15175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80" name="Google Shape;211;p3"/>
            <p:cNvSpPr/>
            <p:nvPr/>
          </p:nvSpPr>
          <p:spPr>
            <a:xfrm>
              <a:off x="5150825" y="2276725"/>
              <a:ext cx="837500" cy="7600"/>
            </a:xfrm>
            <a:custGeom>
              <a:avLst/>
              <a:gdLst/>
              <a:ahLst/>
              <a:cxnLst/>
              <a:rect l="l" t="t" r="r" b="b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81" name="Google Shape;212;p3"/>
            <p:cNvSpPr/>
            <p:nvPr/>
          </p:nvSpPr>
          <p:spPr>
            <a:xfrm>
              <a:off x="6030400" y="634550"/>
              <a:ext cx="6750" cy="14350"/>
            </a:xfrm>
            <a:custGeom>
              <a:avLst/>
              <a:gdLst/>
              <a:ahLst/>
              <a:cxnLst/>
              <a:rect l="l" t="t" r="r" b="b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82" name="Google Shape;213;p3"/>
            <p:cNvSpPr/>
            <p:nvPr/>
          </p:nvSpPr>
          <p:spPr>
            <a:xfrm>
              <a:off x="5362925" y="2780900"/>
              <a:ext cx="430975" cy="42950"/>
            </a:xfrm>
            <a:custGeom>
              <a:avLst/>
              <a:gdLst/>
              <a:ahLst/>
              <a:cxnLst/>
              <a:rect l="l" t="t" r="r" b="b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83" name="Google Shape;214;p3"/>
            <p:cNvSpPr/>
            <p:nvPr/>
          </p:nvSpPr>
          <p:spPr>
            <a:xfrm>
              <a:off x="4575925" y="2354150"/>
              <a:ext cx="326625" cy="469700"/>
            </a:xfrm>
            <a:custGeom>
              <a:avLst/>
              <a:gdLst/>
              <a:ahLst/>
              <a:cxnLst/>
              <a:rect l="l" t="t" r="r" b="b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84" name="Google Shape;215;p3"/>
            <p:cNvSpPr/>
            <p:nvPr/>
          </p:nvSpPr>
          <p:spPr>
            <a:xfrm>
              <a:off x="4839400" y="1865975"/>
              <a:ext cx="1471300" cy="15175"/>
            </a:xfrm>
            <a:custGeom>
              <a:avLst/>
              <a:gdLst/>
              <a:ahLst/>
              <a:cxnLst/>
              <a:rect l="l" t="t" r="r" b="b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85" name="Google Shape;216;p3"/>
            <p:cNvSpPr/>
            <p:nvPr/>
          </p:nvSpPr>
          <p:spPr>
            <a:xfrm>
              <a:off x="6021975" y="655600"/>
              <a:ext cx="8450" cy="16850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86" name="Google Shape;217;p3"/>
            <p:cNvSpPr/>
            <p:nvPr/>
          </p:nvSpPr>
          <p:spPr>
            <a:xfrm>
              <a:off x="6037975" y="610975"/>
              <a:ext cx="7600" cy="13500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87" name="Google Shape;218;p3"/>
            <p:cNvSpPr/>
            <p:nvPr/>
          </p:nvSpPr>
          <p:spPr>
            <a:xfrm>
              <a:off x="6859475" y="2144575"/>
              <a:ext cx="111975" cy="69875"/>
            </a:xfrm>
            <a:custGeom>
              <a:avLst/>
              <a:gdLst/>
              <a:ahLst/>
              <a:cxnLst/>
              <a:rect l="l" t="t" r="r" b="b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88" name="Google Shape;219;p3"/>
            <p:cNvSpPr/>
            <p:nvPr/>
          </p:nvSpPr>
          <p:spPr>
            <a:xfrm>
              <a:off x="7089250" y="1504875"/>
              <a:ext cx="114500" cy="168375"/>
            </a:xfrm>
            <a:custGeom>
              <a:avLst/>
              <a:gdLst/>
              <a:ahLst/>
              <a:cxnLst/>
              <a:rect l="l" t="t" r="r" b="b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89" name="Google Shape;220;p3"/>
            <p:cNvSpPr/>
            <p:nvPr/>
          </p:nvSpPr>
          <p:spPr>
            <a:xfrm>
              <a:off x="6601075" y="2117625"/>
              <a:ext cx="520200" cy="617850"/>
            </a:xfrm>
            <a:custGeom>
              <a:avLst/>
              <a:gdLst/>
              <a:ahLst/>
              <a:cxnLst/>
              <a:rect l="l" t="t" r="r" b="b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90" name="Google Shape;221;p3"/>
            <p:cNvSpPr/>
            <p:nvPr/>
          </p:nvSpPr>
          <p:spPr>
            <a:xfrm>
              <a:off x="6923450" y="1426600"/>
              <a:ext cx="69875" cy="218850"/>
            </a:xfrm>
            <a:custGeom>
              <a:avLst/>
              <a:gdLst/>
              <a:ahLst/>
              <a:cxnLst/>
              <a:rect l="l" t="t" r="r" b="b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91" name="Google Shape;222;p3"/>
            <p:cNvSpPr/>
            <p:nvPr/>
          </p:nvSpPr>
          <p:spPr>
            <a:xfrm>
              <a:off x="6956275" y="2530075"/>
              <a:ext cx="74925" cy="111125"/>
            </a:xfrm>
            <a:custGeom>
              <a:avLst/>
              <a:gdLst/>
              <a:ahLst/>
              <a:cxnLst/>
              <a:rect l="l" t="t" r="r" b="b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92" name="Google Shape;223;p3"/>
            <p:cNvSpPr/>
            <p:nvPr/>
          </p:nvSpPr>
          <p:spPr>
            <a:xfrm>
              <a:off x="6645675" y="2190850"/>
              <a:ext cx="331650" cy="88425"/>
            </a:xfrm>
            <a:custGeom>
              <a:avLst/>
              <a:gdLst/>
              <a:ahLst/>
              <a:cxnLst/>
              <a:rect l="l" t="t" r="r" b="b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93" name="Google Shape;224;p3"/>
            <p:cNvSpPr/>
            <p:nvPr/>
          </p:nvSpPr>
          <p:spPr>
            <a:xfrm>
              <a:off x="7052225" y="2597400"/>
              <a:ext cx="16000" cy="8450"/>
            </a:xfrm>
            <a:custGeom>
              <a:avLst/>
              <a:gdLst/>
              <a:ahLst/>
              <a:cxnLst/>
              <a:rect l="l" t="t" r="r" b="b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94" name="Google Shape;225;p3"/>
            <p:cNvSpPr/>
            <p:nvPr/>
          </p:nvSpPr>
          <p:spPr>
            <a:xfrm>
              <a:off x="7051375" y="2588975"/>
              <a:ext cx="11800" cy="7600"/>
            </a:xfrm>
            <a:custGeom>
              <a:avLst/>
              <a:gdLst/>
              <a:ahLst/>
              <a:cxnLst/>
              <a:rect l="l" t="t" r="r" b="b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95" name="Google Shape;226;p3"/>
            <p:cNvSpPr/>
            <p:nvPr/>
          </p:nvSpPr>
          <p:spPr>
            <a:xfrm>
              <a:off x="7026125" y="2567950"/>
              <a:ext cx="60625" cy="5472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96" name="Google Shape;227;p3"/>
            <p:cNvSpPr/>
            <p:nvPr/>
          </p:nvSpPr>
          <p:spPr>
            <a:xfrm>
              <a:off x="4553200" y="2754800"/>
              <a:ext cx="129650" cy="69050"/>
            </a:xfrm>
            <a:custGeom>
              <a:avLst/>
              <a:gdLst/>
              <a:ahLst/>
              <a:cxnLst/>
              <a:rect l="l" t="t" r="r" b="b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97" name="Google Shape;228;p3"/>
            <p:cNvSpPr/>
            <p:nvPr/>
          </p:nvSpPr>
          <p:spPr>
            <a:xfrm>
              <a:off x="7039600" y="1471200"/>
              <a:ext cx="157425" cy="198675"/>
            </a:xfrm>
            <a:custGeom>
              <a:avLst/>
              <a:gdLst/>
              <a:ahLst/>
              <a:cxnLst/>
              <a:rect l="l" t="t" r="r" b="b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98" name="Google Shape;229;p3"/>
            <p:cNvSpPr/>
            <p:nvPr/>
          </p:nvSpPr>
          <p:spPr>
            <a:xfrm>
              <a:off x="6976475" y="2197600"/>
              <a:ext cx="36200" cy="117850"/>
            </a:xfrm>
            <a:custGeom>
              <a:avLst/>
              <a:gdLst/>
              <a:ahLst/>
              <a:cxnLst/>
              <a:rect l="l" t="t" r="r" b="b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99" name="Google Shape;230;p3"/>
            <p:cNvSpPr/>
            <p:nvPr/>
          </p:nvSpPr>
          <p:spPr>
            <a:xfrm>
              <a:off x="6639775" y="2213575"/>
              <a:ext cx="167525" cy="44650"/>
            </a:xfrm>
            <a:custGeom>
              <a:avLst/>
              <a:gdLst/>
              <a:ahLst/>
              <a:cxnLst/>
              <a:rect l="l" t="t" r="r" b="b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00" name="Google Shape;231;p3"/>
            <p:cNvSpPr/>
            <p:nvPr/>
          </p:nvSpPr>
          <p:spPr>
            <a:xfrm>
              <a:off x="6685250" y="2227900"/>
              <a:ext cx="282825" cy="132175"/>
            </a:xfrm>
            <a:custGeom>
              <a:avLst/>
              <a:gdLst/>
              <a:ahLst/>
              <a:cxnLst/>
              <a:rect l="l" t="t" r="r" b="b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01" name="Google Shape;232;p3"/>
            <p:cNvSpPr/>
            <p:nvPr/>
          </p:nvSpPr>
          <p:spPr>
            <a:xfrm>
              <a:off x="6644000" y="2278400"/>
              <a:ext cx="31150" cy="121225"/>
            </a:xfrm>
            <a:custGeom>
              <a:avLst/>
              <a:gdLst/>
              <a:ahLst/>
              <a:cxnLst/>
              <a:rect l="l" t="t" r="r" b="b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02" name="Google Shape;233;p3"/>
            <p:cNvSpPr/>
            <p:nvPr/>
          </p:nvSpPr>
          <p:spPr>
            <a:xfrm>
              <a:off x="6672625" y="2313750"/>
              <a:ext cx="334175" cy="88400"/>
            </a:xfrm>
            <a:custGeom>
              <a:avLst/>
              <a:gdLst/>
              <a:ahLst/>
              <a:cxnLst/>
              <a:rect l="l" t="t" r="r" b="b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03" name="Google Shape;234;p3"/>
            <p:cNvSpPr/>
            <p:nvPr/>
          </p:nvSpPr>
          <p:spPr>
            <a:xfrm>
              <a:off x="6762675" y="2487150"/>
              <a:ext cx="15175" cy="24425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04" name="Google Shape;235;p3"/>
            <p:cNvSpPr/>
            <p:nvPr/>
          </p:nvSpPr>
          <p:spPr>
            <a:xfrm>
              <a:off x="7013500" y="2429050"/>
              <a:ext cx="7600" cy="5925"/>
            </a:xfrm>
            <a:custGeom>
              <a:avLst/>
              <a:gdLst/>
              <a:ahLst/>
              <a:cxnLst/>
              <a:rect l="l" t="t" r="r" b="b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05" name="Google Shape;236;p3"/>
            <p:cNvSpPr/>
            <p:nvPr/>
          </p:nvSpPr>
          <p:spPr>
            <a:xfrm>
              <a:off x="7026975" y="2478725"/>
              <a:ext cx="15175" cy="27800"/>
            </a:xfrm>
            <a:custGeom>
              <a:avLst/>
              <a:gdLst/>
              <a:ahLst/>
              <a:cxnLst/>
              <a:rect l="l" t="t" r="r" b="b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06" name="Google Shape;237;p3"/>
            <p:cNvSpPr/>
            <p:nvPr/>
          </p:nvSpPr>
          <p:spPr>
            <a:xfrm>
              <a:off x="7005925" y="2460200"/>
              <a:ext cx="58950" cy="57275"/>
            </a:xfrm>
            <a:custGeom>
              <a:avLst/>
              <a:gdLst/>
              <a:ahLst/>
              <a:cxnLst/>
              <a:rect l="l" t="t" r="r" b="b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07" name="Google Shape;238;p3"/>
            <p:cNvSpPr/>
            <p:nvPr/>
          </p:nvSpPr>
          <p:spPr>
            <a:xfrm>
              <a:off x="6926800" y="2425700"/>
              <a:ext cx="63150" cy="54725"/>
            </a:xfrm>
            <a:custGeom>
              <a:avLst/>
              <a:gdLst/>
              <a:ahLst/>
              <a:cxnLst/>
              <a:rect l="l" t="t" r="r" b="b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08" name="Google Shape;239;p3"/>
            <p:cNvSpPr/>
            <p:nvPr/>
          </p:nvSpPr>
          <p:spPr>
            <a:xfrm>
              <a:off x="6867875" y="2439150"/>
              <a:ext cx="63175" cy="58125"/>
            </a:xfrm>
            <a:custGeom>
              <a:avLst/>
              <a:gdLst/>
              <a:ahLst/>
              <a:cxnLst/>
              <a:rect l="l" t="t" r="r" b="b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09" name="Google Shape;240;p3"/>
            <p:cNvSpPr/>
            <p:nvPr/>
          </p:nvSpPr>
          <p:spPr>
            <a:xfrm>
              <a:off x="7017700" y="2426525"/>
              <a:ext cx="12650" cy="31175"/>
            </a:xfrm>
            <a:custGeom>
              <a:avLst/>
              <a:gdLst/>
              <a:ahLst/>
              <a:cxnLst/>
              <a:rect l="l" t="t" r="r" b="b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10" name="Google Shape;241;p3"/>
            <p:cNvSpPr/>
            <p:nvPr/>
          </p:nvSpPr>
          <p:spPr>
            <a:xfrm>
              <a:off x="6901550" y="2507350"/>
              <a:ext cx="16025" cy="27800"/>
            </a:xfrm>
            <a:custGeom>
              <a:avLst/>
              <a:gdLst/>
              <a:ahLst/>
              <a:cxnLst/>
              <a:rect l="l" t="t" r="r" b="b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11" name="Google Shape;242;p3"/>
            <p:cNvSpPr/>
            <p:nvPr/>
          </p:nvSpPr>
          <p:spPr>
            <a:xfrm>
              <a:off x="6878825" y="2490500"/>
              <a:ext cx="63150" cy="55575"/>
            </a:xfrm>
            <a:custGeom>
              <a:avLst/>
              <a:gdLst/>
              <a:ahLst/>
              <a:cxnLst/>
              <a:rect l="l" t="t" r="r" b="b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12" name="Google Shape;243;p3"/>
            <p:cNvSpPr/>
            <p:nvPr/>
          </p:nvSpPr>
          <p:spPr>
            <a:xfrm>
              <a:off x="7032850" y="2440000"/>
              <a:ext cx="5925" cy="6750"/>
            </a:xfrm>
            <a:custGeom>
              <a:avLst/>
              <a:gdLst/>
              <a:ahLst/>
              <a:cxnLst/>
              <a:rect l="l" t="t" r="r" b="b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13" name="Google Shape;244;p3"/>
            <p:cNvSpPr/>
            <p:nvPr/>
          </p:nvSpPr>
          <p:spPr>
            <a:xfrm>
              <a:off x="6807275" y="1085700"/>
              <a:ext cx="484000" cy="586700"/>
            </a:xfrm>
            <a:custGeom>
              <a:avLst/>
              <a:gdLst/>
              <a:ahLst/>
              <a:cxnLst/>
              <a:rect l="l" t="t" r="r" b="b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14" name="Google Shape;245;p3"/>
            <p:cNvSpPr/>
            <p:nvPr/>
          </p:nvSpPr>
          <p:spPr>
            <a:xfrm>
              <a:off x="6964675" y="2496400"/>
              <a:ext cx="14350" cy="8450"/>
            </a:xfrm>
            <a:custGeom>
              <a:avLst/>
              <a:gdLst/>
              <a:ahLst/>
              <a:cxnLst/>
              <a:rect l="l" t="t" r="r" b="b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15" name="Google Shape;246;p3"/>
            <p:cNvSpPr/>
            <p:nvPr/>
          </p:nvSpPr>
          <p:spPr>
            <a:xfrm>
              <a:off x="7014350" y="2516600"/>
              <a:ext cx="60625" cy="5472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16" name="Google Shape;247;p3"/>
            <p:cNvSpPr/>
            <p:nvPr/>
          </p:nvSpPr>
          <p:spPr>
            <a:xfrm>
              <a:off x="6044700" y="589950"/>
              <a:ext cx="8450" cy="13475"/>
            </a:xfrm>
            <a:custGeom>
              <a:avLst/>
              <a:gdLst/>
              <a:ahLst/>
              <a:cxnLst/>
              <a:rect l="l" t="t" r="r" b="b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17" name="Google Shape;248;p3"/>
            <p:cNvSpPr/>
            <p:nvPr/>
          </p:nvSpPr>
          <p:spPr>
            <a:xfrm>
              <a:off x="6754250" y="2521650"/>
              <a:ext cx="64850" cy="53900"/>
            </a:xfrm>
            <a:custGeom>
              <a:avLst/>
              <a:gdLst/>
              <a:ahLst/>
              <a:cxnLst/>
              <a:rect l="l" t="t" r="r" b="b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18" name="Google Shape;249;p3"/>
            <p:cNvSpPr/>
            <p:nvPr/>
          </p:nvSpPr>
          <p:spPr>
            <a:xfrm>
              <a:off x="6746675" y="2465250"/>
              <a:ext cx="58100" cy="58100"/>
            </a:xfrm>
            <a:custGeom>
              <a:avLst/>
              <a:gdLst/>
              <a:ahLst/>
              <a:cxnLst/>
              <a:rect l="l" t="t" r="r" b="b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19" name="Google Shape;250;p3"/>
            <p:cNvSpPr/>
            <p:nvPr/>
          </p:nvSpPr>
          <p:spPr>
            <a:xfrm>
              <a:off x="6794650" y="2591500"/>
              <a:ext cx="11825" cy="24450"/>
            </a:xfrm>
            <a:custGeom>
              <a:avLst/>
              <a:gdLst/>
              <a:ahLst/>
              <a:cxnLst/>
              <a:rect l="l" t="t" r="r" b="b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20" name="Google Shape;251;p3"/>
            <p:cNvSpPr/>
            <p:nvPr/>
          </p:nvSpPr>
          <p:spPr>
            <a:xfrm>
              <a:off x="6770250" y="2573825"/>
              <a:ext cx="62300" cy="58100"/>
            </a:xfrm>
            <a:custGeom>
              <a:avLst/>
              <a:gdLst/>
              <a:ahLst/>
              <a:cxnLst/>
              <a:rect l="l" t="t" r="r" b="b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21" name="Google Shape;252;p3"/>
            <p:cNvSpPr/>
            <p:nvPr/>
          </p:nvSpPr>
          <p:spPr>
            <a:xfrm>
              <a:off x="6988250" y="2412225"/>
              <a:ext cx="64825" cy="58100"/>
            </a:xfrm>
            <a:custGeom>
              <a:avLst/>
              <a:gdLst/>
              <a:ahLst/>
              <a:cxnLst/>
              <a:rect l="l" t="t" r="r" b="b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22" name="Google Shape;253;p3"/>
            <p:cNvSpPr/>
            <p:nvPr/>
          </p:nvSpPr>
          <p:spPr>
            <a:xfrm>
              <a:off x="6893150" y="2546050"/>
              <a:ext cx="56400" cy="56425"/>
            </a:xfrm>
            <a:custGeom>
              <a:avLst/>
              <a:gdLst/>
              <a:ahLst/>
              <a:cxnLst/>
              <a:rect l="l" t="t" r="r" b="b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23" name="Google Shape;254;p3"/>
            <p:cNvSpPr/>
            <p:nvPr/>
          </p:nvSpPr>
          <p:spPr>
            <a:xfrm>
              <a:off x="6779500" y="2537650"/>
              <a:ext cx="16875" cy="23575"/>
            </a:xfrm>
            <a:custGeom>
              <a:avLst/>
              <a:gdLst/>
              <a:ahLst/>
              <a:cxnLst/>
              <a:rect l="l" t="t" r="r" b="b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24" name="Google Shape;255;p3"/>
            <p:cNvSpPr/>
            <p:nvPr/>
          </p:nvSpPr>
          <p:spPr>
            <a:xfrm>
              <a:off x="6819075" y="2507350"/>
              <a:ext cx="59775" cy="53875"/>
            </a:xfrm>
            <a:custGeom>
              <a:avLst/>
              <a:gdLst/>
              <a:ahLst/>
              <a:cxnLst/>
              <a:rect l="l" t="t" r="r" b="b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25" name="Google Shape;256;p3"/>
            <p:cNvSpPr/>
            <p:nvPr/>
          </p:nvSpPr>
          <p:spPr>
            <a:xfrm>
              <a:off x="6827475" y="2467775"/>
              <a:ext cx="15175" cy="29500"/>
            </a:xfrm>
            <a:custGeom>
              <a:avLst/>
              <a:gdLst/>
              <a:ahLst/>
              <a:cxnLst/>
              <a:rect l="l" t="t" r="r" b="b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26" name="Google Shape;257;p3"/>
            <p:cNvSpPr/>
            <p:nvPr/>
          </p:nvSpPr>
          <p:spPr>
            <a:xfrm>
              <a:off x="6984050" y="2574675"/>
              <a:ext cx="27800" cy="22750"/>
            </a:xfrm>
            <a:custGeom>
              <a:avLst/>
              <a:gdLst/>
              <a:ahLst/>
              <a:cxnLst/>
              <a:rect l="l" t="t" r="r" b="b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27" name="Google Shape;258;p3"/>
            <p:cNvSpPr/>
            <p:nvPr/>
          </p:nvSpPr>
          <p:spPr>
            <a:xfrm>
              <a:off x="6808975" y="2453475"/>
              <a:ext cx="55575" cy="5557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28" name="Google Shape;259;p3"/>
            <p:cNvSpPr/>
            <p:nvPr/>
          </p:nvSpPr>
          <p:spPr>
            <a:xfrm>
              <a:off x="6914175" y="2562050"/>
              <a:ext cx="15175" cy="24425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29" name="Google Shape;260;p3"/>
            <p:cNvSpPr/>
            <p:nvPr/>
          </p:nvSpPr>
          <p:spPr>
            <a:xfrm>
              <a:off x="6841800" y="2524175"/>
              <a:ext cx="14325" cy="21900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30" name="Google Shape;261;p3"/>
            <p:cNvSpPr/>
            <p:nvPr/>
          </p:nvSpPr>
          <p:spPr>
            <a:xfrm>
              <a:off x="6716375" y="2637800"/>
              <a:ext cx="66525" cy="59800"/>
            </a:xfrm>
            <a:custGeom>
              <a:avLst/>
              <a:gdLst/>
              <a:ahLst/>
              <a:cxnLst/>
              <a:rect l="l" t="t" r="r" b="b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31" name="Google Shape;262;p3"/>
            <p:cNvSpPr/>
            <p:nvPr/>
          </p:nvSpPr>
          <p:spPr>
            <a:xfrm>
              <a:off x="6851050" y="2572150"/>
              <a:ext cx="24425" cy="21900"/>
            </a:xfrm>
            <a:custGeom>
              <a:avLst/>
              <a:gdLst/>
              <a:ahLst/>
              <a:cxnLst/>
              <a:rect l="l" t="t" r="r" b="b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32" name="Google Shape;263;p3"/>
            <p:cNvSpPr/>
            <p:nvPr/>
          </p:nvSpPr>
          <p:spPr>
            <a:xfrm>
              <a:off x="6775300" y="2626025"/>
              <a:ext cx="66525" cy="53050"/>
            </a:xfrm>
            <a:custGeom>
              <a:avLst/>
              <a:gdLst/>
              <a:ahLst/>
              <a:cxnLst/>
              <a:rect l="l" t="t" r="r" b="b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33" name="Google Shape;264;p3"/>
            <p:cNvSpPr/>
            <p:nvPr/>
          </p:nvSpPr>
          <p:spPr>
            <a:xfrm>
              <a:off x="6698700" y="2537650"/>
              <a:ext cx="58100" cy="48825"/>
            </a:xfrm>
            <a:custGeom>
              <a:avLst/>
              <a:gdLst/>
              <a:ahLst/>
              <a:cxnLst/>
              <a:rect l="l" t="t" r="r" b="b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34" name="Google Shape;265;p3"/>
            <p:cNvSpPr/>
            <p:nvPr/>
          </p:nvSpPr>
          <p:spPr>
            <a:xfrm>
              <a:off x="6740800" y="2658000"/>
              <a:ext cx="19375" cy="24450"/>
            </a:xfrm>
            <a:custGeom>
              <a:avLst/>
              <a:gdLst/>
              <a:ahLst/>
              <a:cxnLst/>
              <a:rect l="l" t="t" r="r" b="b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35" name="Google Shape;266;p3"/>
            <p:cNvSpPr/>
            <p:nvPr/>
          </p:nvSpPr>
          <p:spPr>
            <a:xfrm>
              <a:off x="6705450" y="2585625"/>
              <a:ext cx="62300" cy="57250"/>
            </a:xfrm>
            <a:custGeom>
              <a:avLst/>
              <a:gdLst/>
              <a:ahLst/>
              <a:cxnLst/>
              <a:rect l="l" t="t" r="r" b="b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36" name="Google Shape;267;p3"/>
            <p:cNvSpPr/>
            <p:nvPr/>
          </p:nvSpPr>
          <p:spPr>
            <a:xfrm>
              <a:off x="6806450" y="2643700"/>
              <a:ext cx="14325" cy="23600"/>
            </a:xfrm>
            <a:custGeom>
              <a:avLst/>
              <a:gdLst/>
              <a:ahLst/>
              <a:cxnLst/>
              <a:rect l="l" t="t" r="r" b="b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37" name="Google Shape;268;p3"/>
            <p:cNvSpPr/>
            <p:nvPr/>
          </p:nvSpPr>
          <p:spPr>
            <a:xfrm>
              <a:off x="6932700" y="2630225"/>
              <a:ext cx="5925" cy="5075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38" name="Google Shape;269;p3"/>
            <p:cNvSpPr/>
            <p:nvPr/>
          </p:nvSpPr>
          <p:spPr>
            <a:xfrm>
              <a:off x="6903250" y="2595725"/>
              <a:ext cx="58925" cy="53875"/>
            </a:xfrm>
            <a:custGeom>
              <a:avLst/>
              <a:gdLst/>
              <a:ahLst/>
              <a:cxnLst/>
              <a:rect l="l" t="t" r="r" b="b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39" name="Google Shape;270;p3"/>
            <p:cNvSpPr/>
            <p:nvPr/>
          </p:nvSpPr>
          <p:spPr>
            <a:xfrm>
              <a:off x="6844325" y="2609175"/>
              <a:ext cx="64000" cy="55600"/>
            </a:xfrm>
            <a:custGeom>
              <a:avLst/>
              <a:gdLst/>
              <a:ahLst/>
              <a:cxnLst/>
              <a:rect l="l" t="t" r="r" b="b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40" name="Google Shape;271;p3"/>
            <p:cNvSpPr/>
            <p:nvPr/>
          </p:nvSpPr>
          <p:spPr>
            <a:xfrm>
              <a:off x="6835050" y="2561200"/>
              <a:ext cx="56425" cy="55575"/>
            </a:xfrm>
            <a:custGeom>
              <a:avLst/>
              <a:gdLst/>
              <a:ahLst/>
              <a:cxnLst/>
              <a:rect l="l" t="t" r="r" b="b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41" name="Google Shape;272;p3"/>
            <p:cNvSpPr/>
            <p:nvPr/>
          </p:nvSpPr>
          <p:spPr>
            <a:xfrm>
              <a:off x="6862825" y="2622650"/>
              <a:ext cx="26125" cy="29475"/>
            </a:xfrm>
            <a:custGeom>
              <a:avLst/>
              <a:gdLst/>
              <a:ahLst/>
              <a:cxnLst/>
              <a:rect l="l" t="t" r="r" b="b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42" name="Google Shape;273;p3"/>
            <p:cNvSpPr/>
            <p:nvPr/>
          </p:nvSpPr>
          <p:spPr>
            <a:xfrm>
              <a:off x="6254275" y="238125"/>
              <a:ext cx="974725" cy="642225"/>
            </a:xfrm>
            <a:custGeom>
              <a:avLst/>
              <a:gdLst/>
              <a:ahLst/>
              <a:cxnLst/>
              <a:rect l="l" t="t" r="r" b="b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43" name="Google Shape;274;p3"/>
            <p:cNvSpPr/>
            <p:nvPr/>
          </p:nvSpPr>
          <p:spPr>
            <a:xfrm>
              <a:off x="6883875" y="670750"/>
              <a:ext cx="53900" cy="50525"/>
            </a:xfrm>
            <a:custGeom>
              <a:avLst/>
              <a:gdLst/>
              <a:ahLst/>
              <a:cxnLst/>
              <a:rect l="l" t="t" r="r" b="b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44" name="Google Shape;275;p3"/>
            <p:cNvSpPr/>
            <p:nvPr/>
          </p:nvSpPr>
          <p:spPr>
            <a:xfrm>
              <a:off x="6979825" y="2369300"/>
              <a:ext cx="63150" cy="42100"/>
            </a:xfrm>
            <a:custGeom>
              <a:avLst/>
              <a:gdLst/>
              <a:ahLst/>
              <a:cxnLst/>
              <a:rect l="l" t="t" r="r" b="b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45" name="Google Shape;276;p3"/>
            <p:cNvSpPr/>
            <p:nvPr/>
          </p:nvSpPr>
          <p:spPr>
            <a:xfrm>
              <a:off x="6897350" y="685900"/>
              <a:ext cx="26125" cy="20225"/>
            </a:xfrm>
            <a:custGeom>
              <a:avLst/>
              <a:gdLst/>
              <a:ahLst/>
              <a:cxnLst/>
              <a:rect l="l" t="t" r="r" b="b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46" name="Google Shape;277;p3"/>
            <p:cNvSpPr/>
            <p:nvPr/>
          </p:nvSpPr>
          <p:spPr>
            <a:xfrm>
              <a:off x="6942800" y="2476200"/>
              <a:ext cx="61475" cy="58100"/>
            </a:xfrm>
            <a:custGeom>
              <a:avLst/>
              <a:gdLst/>
              <a:ahLst/>
              <a:cxnLst/>
              <a:rect l="l" t="t" r="r" b="b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47" name="Google Shape;278;p3"/>
            <p:cNvSpPr/>
            <p:nvPr/>
          </p:nvSpPr>
          <p:spPr>
            <a:xfrm>
              <a:off x="6845150" y="1283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48" name="Google Shape;279;p3"/>
            <p:cNvSpPr/>
            <p:nvPr/>
          </p:nvSpPr>
          <p:spPr>
            <a:xfrm>
              <a:off x="6918400" y="2384450"/>
              <a:ext cx="60625" cy="39575"/>
            </a:xfrm>
            <a:custGeom>
              <a:avLst/>
              <a:gdLst/>
              <a:ahLst/>
              <a:cxnLst/>
              <a:rect l="l" t="t" r="r" b="b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49" name="Google Shape;280;p3"/>
            <p:cNvSpPr/>
            <p:nvPr/>
          </p:nvSpPr>
          <p:spPr>
            <a:xfrm>
              <a:off x="6689450" y="2435800"/>
              <a:ext cx="87550" cy="43800"/>
            </a:xfrm>
            <a:custGeom>
              <a:avLst/>
              <a:gdLst/>
              <a:ahLst/>
              <a:cxnLst/>
              <a:rect l="l" t="t" r="r" b="b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50" name="Google Shape;281;p3"/>
            <p:cNvSpPr/>
            <p:nvPr/>
          </p:nvSpPr>
          <p:spPr>
            <a:xfrm>
              <a:off x="3843650" y="1982125"/>
              <a:ext cx="530300" cy="841725"/>
            </a:xfrm>
            <a:custGeom>
              <a:avLst/>
              <a:gdLst/>
              <a:ahLst/>
              <a:cxnLst/>
              <a:rect l="l" t="t" r="r" b="b"/>
              <a:pathLst>
                <a:path w="21212" h="33669" extrusionOk="0">
                  <a:moveTo>
                    <a:pt x="18787" y="11144"/>
                  </a:moveTo>
                  <a:lnTo>
                    <a:pt x="18990" y="11178"/>
                  </a:lnTo>
                  <a:lnTo>
                    <a:pt x="19091" y="11212"/>
                  </a:lnTo>
                  <a:lnTo>
                    <a:pt x="19192" y="11279"/>
                  </a:lnTo>
                  <a:lnTo>
                    <a:pt x="19360" y="11481"/>
                  </a:lnTo>
                  <a:lnTo>
                    <a:pt x="19562" y="11750"/>
                  </a:lnTo>
                  <a:lnTo>
                    <a:pt x="19730" y="12053"/>
                  </a:lnTo>
                  <a:lnTo>
                    <a:pt x="19596" y="12188"/>
                  </a:lnTo>
                  <a:lnTo>
                    <a:pt x="19562" y="12154"/>
                  </a:lnTo>
                  <a:lnTo>
                    <a:pt x="19495" y="12121"/>
                  </a:lnTo>
                  <a:lnTo>
                    <a:pt x="19461" y="12154"/>
                  </a:lnTo>
                  <a:lnTo>
                    <a:pt x="19427" y="12188"/>
                  </a:lnTo>
                  <a:lnTo>
                    <a:pt x="19360" y="12255"/>
                  </a:lnTo>
                  <a:lnTo>
                    <a:pt x="19225" y="12020"/>
                  </a:lnTo>
                  <a:lnTo>
                    <a:pt x="19158" y="11784"/>
                  </a:lnTo>
                  <a:lnTo>
                    <a:pt x="19057" y="11515"/>
                  </a:lnTo>
                  <a:lnTo>
                    <a:pt x="18956" y="11279"/>
                  </a:lnTo>
                  <a:lnTo>
                    <a:pt x="18888" y="11212"/>
                  </a:lnTo>
                  <a:lnTo>
                    <a:pt x="18821" y="11212"/>
                  </a:lnTo>
                  <a:lnTo>
                    <a:pt x="18754" y="11245"/>
                  </a:lnTo>
                  <a:lnTo>
                    <a:pt x="18720" y="11346"/>
                  </a:lnTo>
                  <a:lnTo>
                    <a:pt x="18720" y="11750"/>
                  </a:lnTo>
                  <a:lnTo>
                    <a:pt x="18754" y="12154"/>
                  </a:lnTo>
                  <a:lnTo>
                    <a:pt x="18653" y="11784"/>
                  </a:lnTo>
                  <a:lnTo>
                    <a:pt x="18552" y="11447"/>
                  </a:lnTo>
                  <a:lnTo>
                    <a:pt x="18518" y="11414"/>
                  </a:lnTo>
                  <a:lnTo>
                    <a:pt x="18484" y="11380"/>
                  </a:lnTo>
                  <a:lnTo>
                    <a:pt x="18787" y="11144"/>
                  </a:lnTo>
                  <a:close/>
                  <a:moveTo>
                    <a:pt x="17508" y="12255"/>
                  </a:moveTo>
                  <a:lnTo>
                    <a:pt x="17474" y="12424"/>
                  </a:lnTo>
                  <a:lnTo>
                    <a:pt x="17441" y="12390"/>
                  </a:lnTo>
                  <a:lnTo>
                    <a:pt x="17373" y="12390"/>
                  </a:lnTo>
                  <a:lnTo>
                    <a:pt x="17508" y="12255"/>
                  </a:lnTo>
                  <a:close/>
                  <a:moveTo>
                    <a:pt x="19023" y="12121"/>
                  </a:moveTo>
                  <a:lnTo>
                    <a:pt x="19091" y="12323"/>
                  </a:lnTo>
                  <a:lnTo>
                    <a:pt x="19225" y="12491"/>
                  </a:lnTo>
                  <a:lnTo>
                    <a:pt x="18990" y="12693"/>
                  </a:lnTo>
                  <a:lnTo>
                    <a:pt x="19023" y="12424"/>
                  </a:lnTo>
                  <a:lnTo>
                    <a:pt x="19023" y="12121"/>
                  </a:lnTo>
                  <a:close/>
                  <a:moveTo>
                    <a:pt x="18282" y="11548"/>
                  </a:moveTo>
                  <a:lnTo>
                    <a:pt x="18249" y="11851"/>
                  </a:lnTo>
                  <a:lnTo>
                    <a:pt x="18215" y="12188"/>
                  </a:lnTo>
                  <a:lnTo>
                    <a:pt x="18114" y="12828"/>
                  </a:lnTo>
                  <a:lnTo>
                    <a:pt x="18013" y="12356"/>
                  </a:lnTo>
                  <a:lnTo>
                    <a:pt x="17878" y="11885"/>
                  </a:lnTo>
                  <a:lnTo>
                    <a:pt x="18282" y="11548"/>
                  </a:lnTo>
                  <a:close/>
                  <a:moveTo>
                    <a:pt x="18484" y="12087"/>
                  </a:moveTo>
                  <a:lnTo>
                    <a:pt x="18653" y="12996"/>
                  </a:lnTo>
                  <a:lnTo>
                    <a:pt x="17542" y="14040"/>
                  </a:lnTo>
                  <a:lnTo>
                    <a:pt x="17609" y="13602"/>
                  </a:lnTo>
                  <a:lnTo>
                    <a:pt x="17643" y="13131"/>
                  </a:lnTo>
                  <a:lnTo>
                    <a:pt x="17676" y="12693"/>
                  </a:lnTo>
                  <a:lnTo>
                    <a:pt x="17744" y="12255"/>
                  </a:lnTo>
                  <a:lnTo>
                    <a:pt x="17878" y="12794"/>
                  </a:lnTo>
                  <a:lnTo>
                    <a:pt x="18013" y="13333"/>
                  </a:lnTo>
                  <a:lnTo>
                    <a:pt x="18047" y="13400"/>
                  </a:lnTo>
                  <a:lnTo>
                    <a:pt x="18114" y="13434"/>
                  </a:lnTo>
                  <a:lnTo>
                    <a:pt x="18181" y="13400"/>
                  </a:lnTo>
                  <a:lnTo>
                    <a:pt x="18249" y="13333"/>
                  </a:lnTo>
                  <a:lnTo>
                    <a:pt x="18350" y="13030"/>
                  </a:lnTo>
                  <a:lnTo>
                    <a:pt x="18383" y="12727"/>
                  </a:lnTo>
                  <a:lnTo>
                    <a:pt x="18484" y="12087"/>
                  </a:lnTo>
                  <a:close/>
                  <a:moveTo>
                    <a:pt x="21010" y="13703"/>
                  </a:moveTo>
                  <a:lnTo>
                    <a:pt x="21043" y="13905"/>
                  </a:lnTo>
                  <a:lnTo>
                    <a:pt x="21077" y="14073"/>
                  </a:lnTo>
                  <a:lnTo>
                    <a:pt x="21010" y="14040"/>
                  </a:lnTo>
                  <a:lnTo>
                    <a:pt x="21010" y="13703"/>
                  </a:lnTo>
                  <a:close/>
                  <a:moveTo>
                    <a:pt x="17306" y="12457"/>
                  </a:moveTo>
                  <a:lnTo>
                    <a:pt x="17306" y="12491"/>
                  </a:lnTo>
                  <a:lnTo>
                    <a:pt x="17272" y="12693"/>
                  </a:lnTo>
                  <a:lnTo>
                    <a:pt x="17239" y="12727"/>
                  </a:lnTo>
                  <a:lnTo>
                    <a:pt x="17239" y="12929"/>
                  </a:lnTo>
                  <a:lnTo>
                    <a:pt x="17205" y="13131"/>
                  </a:lnTo>
                  <a:lnTo>
                    <a:pt x="17239" y="13535"/>
                  </a:lnTo>
                  <a:lnTo>
                    <a:pt x="17239" y="13568"/>
                  </a:lnTo>
                  <a:lnTo>
                    <a:pt x="17171" y="13838"/>
                  </a:lnTo>
                  <a:lnTo>
                    <a:pt x="17070" y="14107"/>
                  </a:lnTo>
                  <a:lnTo>
                    <a:pt x="16936" y="13838"/>
                  </a:lnTo>
                  <a:lnTo>
                    <a:pt x="16868" y="13535"/>
                  </a:lnTo>
                  <a:lnTo>
                    <a:pt x="16835" y="13232"/>
                  </a:lnTo>
                  <a:lnTo>
                    <a:pt x="16835" y="12929"/>
                  </a:lnTo>
                  <a:lnTo>
                    <a:pt x="17306" y="12457"/>
                  </a:lnTo>
                  <a:close/>
                  <a:moveTo>
                    <a:pt x="17272" y="14174"/>
                  </a:moveTo>
                  <a:lnTo>
                    <a:pt x="17340" y="14242"/>
                  </a:lnTo>
                  <a:lnTo>
                    <a:pt x="17171" y="14410"/>
                  </a:lnTo>
                  <a:lnTo>
                    <a:pt x="17171" y="14410"/>
                  </a:lnTo>
                  <a:lnTo>
                    <a:pt x="17272" y="14174"/>
                  </a:lnTo>
                  <a:close/>
                  <a:moveTo>
                    <a:pt x="16666" y="13131"/>
                  </a:moveTo>
                  <a:lnTo>
                    <a:pt x="16666" y="13400"/>
                  </a:lnTo>
                  <a:lnTo>
                    <a:pt x="16666" y="13636"/>
                  </a:lnTo>
                  <a:lnTo>
                    <a:pt x="16666" y="13703"/>
                  </a:lnTo>
                  <a:lnTo>
                    <a:pt x="16599" y="14107"/>
                  </a:lnTo>
                  <a:lnTo>
                    <a:pt x="16498" y="14477"/>
                  </a:lnTo>
                  <a:lnTo>
                    <a:pt x="16363" y="14073"/>
                  </a:lnTo>
                  <a:lnTo>
                    <a:pt x="16262" y="13703"/>
                  </a:lnTo>
                  <a:lnTo>
                    <a:pt x="16195" y="13636"/>
                  </a:lnTo>
                  <a:lnTo>
                    <a:pt x="16666" y="13131"/>
                  </a:lnTo>
                  <a:close/>
                  <a:moveTo>
                    <a:pt x="16801" y="14107"/>
                  </a:moveTo>
                  <a:lnTo>
                    <a:pt x="16969" y="14410"/>
                  </a:lnTo>
                  <a:lnTo>
                    <a:pt x="17037" y="14477"/>
                  </a:lnTo>
                  <a:lnTo>
                    <a:pt x="17104" y="14477"/>
                  </a:lnTo>
                  <a:lnTo>
                    <a:pt x="16027" y="15555"/>
                  </a:lnTo>
                  <a:lnTo>
                    <a:pt x="16094" y="15286"/>
                  </a:lnTo>
                  <a:lnTo>
                    <a:pt x="16161" y="14983"/>
                  </a:lnTo>
                  <a:lnTo>
                    <a:pt x="16195" y="14376"/>
                  </a:lnTo>
                  <a:lnTo>
                    <a:pt x="16296" y="14612"/>
                  </a:lnTo>
                  <a:lnTo>
                    <a:pt x="16397" y="14848"/>
                  </a:lnTo>
                  <a:lnTo>
                    <a:pt x="16431" y="14882"/>
                  </a:lnTo>
                  <a:lnTo>
                    <a:pt x="16565" y="14882"/>
                  </a:lnTo>
                  <a:lnTo>
                    <a:pt x="16633" y="14814"/>
                  </a:lnTo>
                  <a:lnTo>
                    <a:pt x="16734" y="14477"/>
                  </a:lnTo>
                  <a:lnTo>
                    <a:pt x="16801" y="14107"/>
                  </a:lnTo>
                  <a:close/>
                  <a:moveTo>
                    <a:pt x="20976" y="14242"/>
                  </a:moveTo>
                  <a:lnTo>
                    <a:pt x="20976" y="14477"/>
                  </a:lnTo>
                  <a:lnTo>
                    <a:pt x="20909" y="14612"/>
                  </a:lnTo>
                  <a:lnTo>
                    <a:pt x="20774" y="14882"/>
                  </a:lnTo>
                  <a:lnTo>
                    <a:pt x="20639" y="15117"/>
                  </a:lnTo>
                  <a:lnTo>
                    <a:pt x="20471" y="15353"/>
                  </a:lnTo>
                  <a:lnTo>
                    <a:pt x="20269" y="15555"/>
                  </a:lnTo>
                  <a:lnTo>
                    <a:pt x="20505" y="15252"/>
                  </a:lnTo>
                  <a:lnTo>
                    <a:pt x="20707" y="14915"/>
                  </a:lnTo>
                  <a:lnTo>
                    <a:pt x="20875" y="14578"/>
                  </a:lnTo>
                  <a:lnTo>
                    <a:pt x="20976" y="14242"/>
                  </a:lnTo>
                  <a:close/>
                  <a:moveTo>
                    <a:pt x="15993" y="13871"/>
                  </a:moveTo>
                  <a:lnTo>
                    <a:pt x="15926" y="14578"/>
                  </a:lnTo>
                  <a:lnTo>
                    <a:pt x="15892" y="14915"/>
                  </a:lnTo>
                  <a:lnTo>
                    <a:pt x="15858" y="15252"/>
                  </a:lnTo>
                  <a:lnTo>
                    <a:pt x="15757" y="14949"/>
                  </a:lnTo>
                  <a:lnTo>
                    <a:pt x="15724" y="14612"/>
                  </a:lnTo>
                  <a:lnTo>
                    <a:pt x="15690" y="14545"/>
                  </a:lnTo>
                  <a:lnTo>
                    <a:pt x="15623" y="14511"/>
                  </a:lnTo>
                  <a:lnTo>
                    <a:pt x="15555" y="14511"/>
                  </a:lnTo>
                  <a:lnTo>
                    <a:pt x="15488" y="14578"/>
                  </a:lnTo>
                  <a:lnTo>
                    <a:pt x="15353" y="15286"/>
                  </a:lnTo>
                  <a:lnTo>
                    <a:pt x="15219" y="15993"/>
                  </a:lnTo>
                  <a:lnTo>
                    <a:pt x="15084" y="15488"/>
                  </a:lnTo>
                  <a:lnTo>
                    <a:pt x="14983" y="14949"/>
                  </a:lnTo>
                  <a:lnTo>
                    <a:pt x="15993" y="13871"/>
                  </a:lnTo>
                  <a:close/>
                  <a:moveTo>
                    <a:pt x="15589" y="15286"/>
                  </a:moveTo>
                  <a:lnTo>
                    <a:pt x="15757" y="15690"/>
                  </a:lnTo>
                  <a:lnTo>
                    <a:pt x="15791" y="15723"/>
                  </a:lnTo>
                  <a:lnTo>
                    <a:pt x="15858" y="15723"/>
                  </a:lnTo>
                  <a:lnTo>
                    <a:pt x="15421" y="16161"/>
                  </a:lnTo>
                  <a:lnTo>
                    <a:pt x="15522" y="15723"/>
                  </a:lnTo>
                  <a:lnTo>
                    <a:pt x="15589" y="15286"/>
                  </a:lnTo>
                  <a:close/>
                  <a:moveTo>
                    <a:pt x="14916" y="15824"/>
                  </a:moveTo>
                  <a:lnTo>
                    <a:pt x="15017" y="16127"/>
                  </a:lnTo>
                  <a:lnTo>
                    <a:pt x="15151" y="16397"/>
                  </a:lnTo>
                  <a:lnTo>
                    <a:pt x="15151" y="16430"/>
                  </a:lnTo>
                  <a:lnTo>
                    <a:pt x="14848" y="16733"/>
                  </a:lnTo>
                  <a:lnTo>
                    <a:pt x="14916" y="16262"/>
                  </a:lnTo>
                  <a:lnTo>
                    <a:pt x="14916" y="15824"/>
                  </a:lnTo>
                  <a:close/>
                  <a:moveTo>
                    <a:pt x="14747" y="15218"/>
                  </a:moveTo>
                  <a:lnTo>
                    <a:pt x="14680" y="16127"/>
                  </a:lnTo>
                  <a:lnTo>
                    <a:pt x="14613" y="16565"/>
                  </a:lnTo>
                  <a:lnTo>
                    <a:pt x="14579" y="16801"/>
                  </a:lnTo>
                  <a:lnTo>
                    <a:pt x="14512" y="17003"/>
                  </a:lnTo>
                  <a:lnTo>
                    <a:pt x="14411" y="16700"/>
                  </a:lnTo>
                  <a:lnTo>
                    <a:pt x="14343" y="16397"/>
                  </a:lnTo>
                  <a:lnTo>
                    <a:pt x="14209" y="15723"/>
                  </a:lnTo>
                  <a:lnTo>
                    <a:pt x="14747" y="15218"/>
                  </a:lnTo>
                  <a:close/>
                  <a:moveTo>
                    <a:pt x="13906" y="15993"/>
                  </a:moveTo>
                  <a:lnTo>
                    <a:pt x="13771" y="16599"/>
                  </a:lnTo>
                  <a:lnTo>
                    <a:pt x="13670" y="16902"/>
                  </a:lnTo>
                  <a:lnTo>
                    <a:pt x="13569" y="17205"/>
                  </a:lnTo>
                  <a:lnTo>
                    <a:pt x="13468" y="16834"/>
                  </a:lnTo>
                  <a:lnTo>
                    <a:pt x="13333" y="16464"/>
                  </a:lnTo>
                  <a:lnTo>
                    <a:pt x="13906" y="15993"/>
                  </a:lnTo>
                  <a:close/>
                  <a:moveTo>
                    <a:pt x="12997" y="16733"/>
                  </a:moveTo>
                  <a:lnTo>
                    <a:pt x="12929" y="17104"/>
                  </a:lnTo>
                  <a:lnTo>
                    <a:pt x="12896" y="17508"/>
                  </a:lnTo>
                  <a:lnTo>
                    <a:pt x="12828" y="16868"/>
                  </a:lnTo>
                  <a:lnTo>
                    <a:pt x="12997" y="16733"/>
                  </a:lnTo>
                  <a:close/>
                  <a:moveTo>
                    <a:pt x="12492" y="17104"/>
                  </a:moveTo>
                  <a:lnTo>
                    <a:pt x="12458" y="17474"/>
                  </a:lnTo>
                  <a:lnTo>
                    <a:pt x="12391" y="17811"/>
                  </a:lnTo>
                  <a:lnTo>
                    <a:pt x="12357" y="18181"/>
                  </a:lnTo>
                  <a:lnTo>
                    <a:pt x="12256" y="18518"/>
                  </a:lnTo>
                  <a:lnTo>
                    <a:pt x="12155" y="18013"/>
                  </a:lnTo>
                  <a:lnTo>
                    <a:pt x="11987" y="17474"/>
                  </a:lnTo>
                  <a:lnTo>
                    <a:pt x="12492" y="17104"/>
                  </a:lnTo>
                  <a:close/>
                  <a:moveTo>
                    <a:pt x="8216" y="236"/>
                  </a:moveTo>
                  <a:lnTo>
                    <a:pt x="8889" y="808"/>
                  </a:lnTo>
                  <a:lnTo>
                    <a:pt x="9529" y="1448"/>
                  </a:lnTo>
                  <a:lnTo>
                    <a:pt x="10135" y="2088"/>
                  </a:lnTo>
                  <a:lnTo>
                    <a:pt x="10707" y="2761"/>
                  </a:lnTo>
                  <a:lnTo>
                    <a:pt x="11886" y="4108"/>
                  </a:lnTo>
                  <a:lnTo>
                    <a:pt x="12492" y="4781"/>
                  </a:lnTo>
                  <a:lnTo>
                    <a:pt x="13098" y="5421"/>
                  </a:lnTo>
                  <a:lnTo>
                    <a:pt x="14478" y="6734"/>
                  </a:lnTo>
                  <a:lnTo>
                    <a:pt x="15118" y="7407"/>
                  </a:lnTo>
                  <a:lnTo>
                    <a:pt x="15791" y="8114"/>
                  </a:lnTo>
                  <a:lnTo>
                    <a:pt x="17070" y="9629"/>
                  </a:lnTo>
                  <a:lnTo>
                    <a:pt x="18383" y="11144"/>
                  </a:lnTo>
                  <a:lnTo>
                    <a:pt x="17811" y="11616"/>
                  </a:lnTo>
                  <a:lnTo>
                    <a:pt x="17239" y="12121"/>
                  </a:lnTo>
                  <a:lnTo>
                    <a:pt x="16734" y="12659"/>
                  </a:lnTo>
                  <a:lnTo>
                    <a:pt x="16195" y="13232"/>
                  </a:lnTo>
                  <a:lnTo>
                    <a:pt x="15185" y="14343"/>
                  </a:lnTo>
                  <a:lnTo>
                    <a:pt x="14680" y="14882"/>
                  </a:lnTo>
                  <a:lnTo>
                    <a:pt x="14175" y="15420"/>
                  </a:lnTo>
                  <a:lnTo>
                    <a:pt x="13636" y="15925"/>
                  </a:lnTo>
                  <a:lnTo>
                    <a:pt x="13064" y="16363"/>
                  </a:lnTo>
                  <a:lnTo>
                    <a:pt x="11919" y="17238"/>
                  </a:lnTo>
                  <a:lnTo>
                    <a:pt x="11852" y="17205"/>
                  </a:lnTo>
                  <a:lnTo>
                    <a:pt x="11785" y="17171"/>
                  </a:lnTo>
                  <a:lnTo>
                    <a:pt x="11717" y="17171"/>
                  </a:lnTo>
                  <a:lnTo>
                    <a:pt x="11684" y="17238"/>
                  </a:lnTo>
                  <a:lnTo>
                    <a:pt x="11650" y="17440"/>
                  </a:lnTo>
                  <a:lnTo>
                    <a:pt x="11347" y="17676"/>
                  </a:lnTo>
                  <a:lnTo>
                    <a:pt x="10808" y="18114"/>
                  </a:lnTo>
                  <a:lnTo>
                    <a:pt x="10337" y="18551"/>
                  </a:lnTo>
                  <a:lnTo>
                    <a:pt x="9933" y="18282"/>
                  </a:lnTo>
                  <a:lnTo>
                    <a:pt x="9529" y="17945"/>
                  </a:lnTo>
                  <a:lnTo>
                    <a:pt x="9192" y="17609"/>
                  </a:lnTo>
                  <a:lnTo>
                    <a:pt x="8855" y="17238"/>
                  </a:lnTo>
                  <a:lnTo>
                    <a:pt x="8182" y="16464"/>
                  </a:lnTo>
                  <a:lnTo>
                    <a:pt x="7542" y="15690"/>
                  </a:lnTo>
                  <a:lnTo>
                    <a:pt x="6835" y="14949"/>
                  </a:lnTo>
                  <a:lnTo>
                    <a:pt x="6465" y="14578"/>
                  </a:lnTo>
                  <a:lnTo>
                    <a:pt x="6128" y="14141"/>
                  </a:lnTo>
                  <a:lnTo>
                    <a:pt x="5556" y="13434"/>
                  </a:lnTo>
                  <a:lnTo>
                    <a:pt x="5253" y="13097"/>
                  </a:lnTo>
                  <a:lnTo>
                    <a:pt x="4950" y="12760"/>
                  </a:lnTo>
                  <a:lnTo>
                    <a:pt x="4209" y="12053"/>
                  </a:lnTo>
                  <a:lnTo>
                    <a:pt x="3873" y="11683"/>
                  </a:lnTo>
                  <a:lnTo>
                    <a:pt x="3536" y="11279"/>
                  </a:lnTo>
                  <a:lnTo>
                    <a:pt x="2896" y="10404"/>
                  </a:lnTo>
                  <a:lnTo>
                    <a:pt x="2223" y="9495"/>
                  </a:lnTo>
                  <a:lnTo>
                    <a:pt x="1751" y="8922"/>
                  </a:lnTo>
                  <a:lnTo>
                    <a:pt x="1516" y="8619"/>
                  </a:lnTo>
                  <a:lnTo>
                    <a:pt x="1246" y="8350"/>
                  </a:lnTo>
                  <a:lnTo>
                    <a:pt x="741" y="7912"/>
                  </a:lnTo>
                  <a:lnTo>
                    <a:pt x="472" y="7710"/>
                  </a:lnTo>
                  <a:lnTo>
                    <a:pt x="270" y="7441"/>
                  </a:lnTo>
                  <a:lnTo>
                    <a:pt x="539" y="7239"/>
                  </a:lnTo>
                  <a:lnTo>
                    <a:pt x="809" y="7037"/>
                  </a:lnTo>
                  <a:lnTo>
                    <a:pt x="1347" y="6532"/>
                  </a:lnTo>
                  <a:lnTo>
                    <a:pt x="1819" y="6027"/>
                  </a:lnTo>
                  <a:lnTo>
                    <a:pt x="2256" y="5488"/>
                  </a:lnTo>
                  <a:lnTo>
                    <a:pt x="2762" y="4882"/>
                  </a:lnTo>
                  <a:lnTo>
                    <a:pt x="3300" y="4310"/>
                  </a:lnTo>
                  <a:lnTo>
                    <a:pt x="3873" y="3737"/>
                  </a:lnTo>
                  <a:lnTo>
                    <a:pt x="4479" y="3232"/>
                  </a:lnTo>
                  <a:lnTo>
                    <a:pt x="6364" y="1751"/>
                  </a:lnTo>
                  <a:lnTo>
                    <a:pt x="8216" y="236"/>
                  </a:lnTo>
                  <a:close/>
                  <a:moveTo>
                    <a:pt x="14074" y="16296"/>
                  </a:moveTo>
                  <a:lnTo>
                    <a:pt x="14175" y="16767"/>
                  </a:lnTo>
                  <a:lnTo>
                    <a:pt x="14242" y="17003"/>
                  </a:lnTo>
                  <a:lnTo>
                    <a:pt x="14343" y="17205"/>
                  </a:lnTo>
                  <a:lnTo>
                    <a:pt x="13670" y="17811"/>
                  </a:lnTo>
                  <a:lnTo>
                    <a:pt x="12963" y="18383"/>
                  </a:lnTo>
                  <a:lnTo>
                    <a:pt x="12391" y="18854"/>
                  </a:lnTo>
                  <a:lnTo>
                    <a:pt x="12492" y="18585"/>
                  </a:lnTo>
                  <a:lnTo>
                    <a:pt x="12593" y="18282"/>
                  </a:lnTo>
                  <a:lnTo>
                    <a:pt x="12660" y="17710"/>
                  </a:lnTo>
                  <a:lnTo>
                    <a:pt x="12694" y="18013"/>
                  </a:lnTo>
                  <a:lnTo>
                    <a:pt x="12761" y="18316"/>
                  </a:lnTo>
                  <a:lnTo>
                    <a:pt x="12795" y="18349"/>
                  </a:lnTo>
                  <a:lnTo>
                    <a:pt x="12862" y="18383"/>
                  </a:lnTo>
                  <a:lnTo>
                    <a:pt x="12963" y="18383"/>
                  </a:lnTo>
                  <a:lnTo>
                    <a:pt x="13030" y="18316"/>
                  </a:lnTo>
                  <a:lnTo>
                    <a:pt x="13098" y="17945"/>
                  </a:lnTo>
                  <a:lnTo>
                    <a:pt x="13131" y="17575"/>
                  </a:lnTo>
                  <a:lnTo>
                    <a:pt x="13165" y="17205"/>
                  </a:lnTo>
                  <a:lnTo>
                    <a:pt x="13199" y="16868"/>
                  </a:lnTo>
                  <a:lnTo>
                    <a:pt x="13333" y="17205"/>
                  </a:lnTo>
                  <a:lnTo>
                    <a:pt x="13468" y="17541"/>
                  </a:lnTo>
                  <a:lnTo>
                    <a:pt x="13502" y="17609"/>
                  </a:lnTo>
                  <a:lnTo>
                    <a:pt x="13636" y="17609"/>
                  </a:lnTo>
                  <a:lnTo>
                    <a:pt x="13670" y="17541"/>
                  </a:lnTo>
                  <a:lnTo>
                    <a:pt x="13805" y="17272"/>
                  </a:lnTo>
                  <a:lnTo>
                    <a:pt x="13906" y="16935"/>
                  </a:lnTo>
                  <a:lnTo>
                    <a:pt x="14074" y="16296"/>
                  </a:lnTo>
                  <a:close/>
                  <a:moveTo>
                    <a:pt x="11616" y="17777"/>
                  </a:moveTo>
                  <a:lnTo>
                    <a:pt x="11583" y="18585"/>
                  </a:lnTo>
                  <a:lnTo>
                    <a:pt x="11549" y="18989"/>
                  </a:lnTo>
                  <a:lnTo>
                    <a:pt x="11482" y="19393"/>
                  </a:lnTo>
                  <a:lnTo>
                    <a:pt x="11347" y="18821"/>
                  </a:lnTo>
                  <a:lnTo>
                    <a:pt x="11246" y="18248"/>
                  </a:lnTo>
                  <a:lnTo>
                    <a:pt x="11212" y="18181"/>
                  </a:lnTo>
                  <a:lnTo>
                    <a:pt x="11145" y="18147"/>
                  </a:lnTo>
                  <a:lnTo>
                    <a:pt x="11313" y="18013"/>
                  </a:lnTo>
                  <a:lnTo>
                    <a:pt x="11616" y="17777"/>
                  </a:lnTo>
                  <a:close/>
                  <a:moveTo>
                    <a:pt x="11852" y="17878"/>
                  </a:moveTo>
                  <a:lnTo>
                    <a:pt x="11987" y="18417"/>
                  </a:lnTo>
                  <a:lnTo>
                    <a:pt x="12088" y="18922"/>
                  </a:lnTo>
                  <a:lnTo>
                    <a:pt x="12121" y="18989"/>
                  </a:lnTo>
                  <a:lnTo>
                    <a:pt x="12189" y="19023"/>
                  </a:lnTo>
                  <a:lnTo>
                    <a:pt x="12088" y="19090"/>
                  </a:lnTo>
                  <a:lnTo>
                    <a:pt x="11717" y="19427"/>
                  </a:lnTo>
                  <a:lnTo>
                    <a:pt x="11785" y="19023"/>
                  </a:lnTo>
                  <a:lnTo>
                    <a:pt x="11818" y="18652"/>
                  </a:lnTo>
                  <a:lnTo>
                    <a:pt x="11852" y="17878"/>
                  </a:lnTo>
                  <a:close/>
                  <a:moveTo>
                    <a:pt x="10977" y="18282"/>
                  </a:moveTo>
                  <a:lnTo>
                    <a:pt x="10876" y="18686"/>
                  </a:lnTo>
                  <a:lnTo>
                    <a:pt x="10808" y="19090"/>
                  </a:lnTo>
                  <a:lnTo>
                    <a:pt x="10741" y="19528"/>
                  </a:lnTo>
                  <a:lnTo>
                    <a:pt x="10640" y="19932"/>
                  </a:lnTo>
                  <a:lnTo>
                    <a:pt x="10505" y="19359"/>
                  </a:lnTo>
                  <a:lnTo>
                    <a:pt x="10404" y="18787"/>
                  </a:lnTo>
                  <a:lnTo>
                    <a:pt x="10977" y="18282"/>
                  </a:lnTo>
                  <a:close/>
                  <a:moveTo>
                    <a:pt x="11111" y="18753"/>
                  </a:moveTo>
                  <a:lnTo>
                    <a:pt x="11212" y="19258"/>
                  </a:lnTo>
                  <a:lnTo>
                    <a:pt x="11313" y="19763"/>
                  </a:lnTo>
                  <a:lnTo>
                    <a:pt x="10775" y="20235"/>
                  </a:lnTo>
                  <a:lnTo>
                    <a:pt x="10775" y="20235"/>
                  </a:lnTo>
                  <a:lnTo>
                    <a:pt x="10909" y="19898"/>
                  </a:lnTo>
                  <a:lnTo>
                    <a:pt x="10977" y="19494"/>
                  </a:lnTo>
                  <a:lnTo>
                    <a:pt x="11111" y="18753"/>
                  </a:lnTo>
                  <a:close/>
                  <a:moveTo>
                    <a:pt x="10135" y="19056"/>
                  </a:moveTo>
                  <a:lnTo>
                    <a:pt x="10101" y="19763"/>
                  </a:lnTo>
                  <a:lnTo>
                    <a:pt x="10067" y="20100"/>
                  </a:lnTo>
                  <a:lnTo>
                    <a:pt x="10034" y="20437"/>
                  </a:lnTo>
                  <a:lnTo>
                    <a:pt x="9966" y="19898"/>
                  </a:lnTo>
                  <a:lnTo>
                    <a:pt x="9933" y="19359"/>
                  </a:lnTo>
                  <a:lnTo>
                    <a:pt x="9899" y="19292"/>
                  </a:lnTo>
                  <a:lnTo>
                    <a:pt x="10135" y="19056"/>
                  </a:lnTo>
                  <a:close/>
                  <a:moveTo>
                    <a:pt x="10337" y="19696"/>
                  </a:moveTo>
                  <a:lnTo>
                    <a:pt x="10438" y="19999"/>
                  </a:lnTo>
                  <a:lnTo>
                    <a:pt x="10539" y="20302"/>
                  </a:lnTo>
                  <a:lnTo>
                    <a:pt x="10572" y="20336"/>
                  </a:lnTo>
                  <a:lnTo>
                    <a:pt x="10640" y="20369"/>
                  </a:lnTo>
                  <a:lnTo>
                    <a:pt x="10202" y="20773"/>
                  </a:lnTo>
                  <a:lnTo>
                    <a:pt x="10303" y="20235"/>
                  </a:lnTo>
                  <a:lnTo>
                    <a:pt x="10337" y="19696"/>
                  </a:lnTo>
                  <a:close/>
                  <a:moveTo>
                    <a:pt x="9663" y="19494"/>
                  </a:moveTo>
                  <a:lnTo>
                    <a:pt x="9596" y="19864"/>
                  </a:lnTo>
                  <a:lnTo>
                    <a:pt x="9529" y="20235"/>
                  </a:lnTo>
                  <a:lnTo>
                    <a:pt x="9428" y="20942"/>
                  </a:lnTo>
                  <a:lnTo>
                    <a:pt x="9293" y="20437"/>
                  </a:lnTo>
                  <a:lnTo>
                    <a:pt x="9226" y="19932"/>
                  </a:lnTo>
                  <a:lnTo>
                    <a:pt x="9663" y="19494"/>
                  </a:lnTo>
                  <a:close/>
                  <a:moveTo>
                    <a:pt x="9798" y="20066"/>
                  </a:moveTo>
                  <a:lnTo>
                    <a:pt x="9832" y="20571"/>
                  </a:lnTo>
                  <a:lnTo>
                    <a:pt x="9899" y="21009"/>
                  </a:lnTo>
                  <a:lnTo>
                    <a:pt x="9899" y="21043"/>
                  </a:lnTo>
                  <a:lnTo>
                    <a:pt x="9562" y="21346"/>
                  </a:lnTo>
                  <a:lnTo>
                    <a:pt x="9630" y="21043"/>
                  </a:lnTo>
                  <a:lnTo>
                    <a:pt x="9697" y="20706"/>
                  </a:lnTo>
                  <a:lnTo>
                    <a:pt x="9798" y="20066"/>
                  </a:lnTo>
                  <a:close/>
                  <a:moveTo>
                    <a:pt x="19730" y="12390"/>
                  </a:moveTo>
                  <a:lnTo>
                    <a:pt x="20067" y="12592"/>
                  </a:lnTo>
                  <a:lnTo>
                    <a:pt x="20336" y="12861"/>
                  </a:lnTo>
                  <a:lnTo>
                    <a:pt x="20538" y="13131"/>
                  </a:lnTo>
                  <a:lnTo>
                    <a:pt x="20639" y="13434"/>
                  </a:lnTo>
                  <a:lnTo>
                    <a:pt x="20707" y="13770"/>
                  </a:lnTo>
                  <a:lnTo>
                    <a:pt x="20707" y="14107"/>
                  </a:lnTo>
                  <a:lnTo>
                    <a:pt x="20639" y="14444"/>
                  </a:lnTo>
                  <a:lnTo>
                    <a:pt x="20505" y="14814"/>
                  </a:lnTo>
                  <a:lnTo>
                    <a:pt x="20471" y="14781"/>
                  </a:lnTo>
                  <a:lnTo>
                    <a:pt x="20437" y="14814"/>
                  </a:lnTo>
                  <a:lnTo>
                    <a:pt x="20033" y="15454"/>
                  </a:lnTo>
                  <a:lnTo>
                    <a:pt x="19562" y="15925"/>
                  </a:lnTo>
                  <a:lnTo>
                    <a:pt x="19091" y="16363"/>
                  </a:lnTo>
                  <a:lnTo>
                    <a:pt x="18047" y="17137"/>
                  </a:lnTo>
                  <a:lnTo>
                    <a:pt x="17407" y="17609"/>
                  </a:lnTo>
                  <a:lnTo>
                    <a:pt x="16767" y="18147"/>
                  </a:lnTo>
                  <a:lnTo>
                    <a:pt x="15555" y="19225"/>
                  </a:lnTo>
                  <a:lnTo>
                    <a:pt x="14377" y="20369"/>
                  </a:lnTo>
                  <a:lnTo>
                    <a:pt x="13232" y="21514"/>
                  </a:lnTo>
                  <a:lnTo>
                    <a:pt x="12727" y="21110"/>
                  </a:lnTo>
                  <a:lnTo>
                    <a:pt x="12290" y="20672"/>
                  </a:lnTo>
                  <a:lnTo>
                    <a:pt x="11953" y="20268"/>
                  </a:lnTo>
                  <a:lnTo>
                    <a:pt x="11751" y="20100"/>
                  </a:lnTo>
                  <a:lnTo>
                    <a:pt x="11583" y="19932"/>
                  </a:lnTo>
                  <a:lnTo>
                    <a:pt x="11616" y="19864"/>
                  </a:lnTo>
                  <a:lnTo>
                    <a:pt x="11616" y="19797"/>
                  </a:lnTo>
                  <a:lnTo>
                    <a:pt x="11886" y="19561"/>
                  </a:lnTo>
                  <a:lnTo>
                    <a:pt x="13199" y="18484"/>
                  </a:lnTo>
                  <a:lnTo>
                    <a:pt x="14478" y="17407"/>
                  </a:lnTo>
                  <a:lnTo>
                    <a:pt x="14545" y="17407"/>
                  </a:lnTo>
                  <a:lnTo>
                    <a:pt x="14613" y="17339"/>
                  </a:lnTo>
                  <a:lnTo>
                    <a:pt x="14714" y="17171"/>
                  </a:lnTo>
                  <a:lnTo>
                    <a:pt x="15320" y="16599"/>
                  </a:lnTo>
                  <a:lnTo>
                    <a:pt x="15959" y="15993"/>
                  </a:lnTo>
                  <a:lnTo>
                    <a:pt x="17171" y="14747"/>
                  </a:lnTo>
                  <a:lnTo>
                    <a:pt x="18417" y="13535"/>
                  </a:lnTo>
                  <a:lnTo>
                    <a:pt x="19057" y="12929"/>
                  </a:lnTo>
                  <a:lnTo>
                    <a:pt x="19730" y="12390"/>
                  </a:lnTo>
                  <a:close/>
                  <a:moveTo>
                    <a:pt x="8283" y="20841"/>
                  </a:moveTo>
                  <a:lnTo>
                    <a:pt x="8216" y="21278"/>
                  </a:lnTo>
                  <a:lnTo>
                    <a:pt x="8148" y="21716"/>
                  </a:lnTo>
                  <a:lnTo>
                    <a:pt x="8047" y="21514"/>
                  </a:lnTo>
                  <a:lnTo>
                    <a:pt x="7980" y="21278"/>
                  </a:lnTo>
                  <a:lnTo>
                    <a:pt x="7946" y="21211"/>
                  </a:lnTo>
                  <a:lnTo>
                    <a:pt x="7879" y="21177"/>
                  </a:lnTo>
                  <a:lnTo>
                    <a:pt x="8283" y="20841"/>
                  </a:lnTo>
                  <a:close/>
                  <a:moveTo>
                    <a:pt x="8923" y="20201"/>
                  </a:moveTo>
                  <a:lnTo>
                    <a:pt x="8855" y="21009"/>
                  </a:lnTo>
                  <a:lnTo>
                    <a:pt x="8822" y="21413"/>
                  </a:lnTo>
                  <a:lnTo>
                    <a:pt x="8721" y="21783"/>
                  </a:lnTo>
                  <a:lnTo>
                    <a:pt x="8620" y="21211"/>
                  </a:lnTo>
                  <a:lnTo>
                    <a:pt x="8519" y="20639"/>
                  </a:lnTo>
                  <a:lnTo>
                    <a:pt x="8923" y="20201"/>
                  </a:lnTo>
                  <a:close/>
                  <a:moveTo>
                    <a:pt x="9125" y="20605"/>
                  </a:moveTo>
                  <a:lnTo>
                    <a:pt x="9226" y="21009"/>
                  </a:lnTo>
                  <a:lnTo>
                    <a:pt x="9327" y="21379"/>
                  </a:lnTo>
                  <a:lnTo>
                    <a:pt x="9394" y="21447"/>
                  </a:lnTo>
                  <a:lnTo>
                    <a:pt x="9428" y="21480"/>
                  </a:lnTo>
                  <a:lnTo>
                    <a:pt x="8956" y="21918"/>
                  </a:lnTo>
                  <a:lnTo>
                    <a:pt x="9024" y="21581"/>
                  </a:lnTo>
                  <a:lnTo>
                    <a:pt x="9057" y="21278"/>
                  </a:lnTo>
                  <a:lnTo>
                    <a:pt x="9125" y="20605"/>
                  </a:lnTo>
                  <a:close/>
                  <a:moveTo>
                    <a:pt x="7744" y="21312"/>
                  </a:moveTo>
                  <a:lnTo>
                    <a:pt x="7778" y="21985"/>
                  </a:lnTo>
                  <a:lnTo>
                    <a:pt x="7744" y="22659"/>
                  </a:lnTo>
                  <a:lnTo>
                    <a:pt x="7643" y="22187"/>
                  </a:lnTo>
                  <a:lnTo>
                    <a:pt x="7576" y="21682"/>
                  </a:lnTo>
                  <a:lnTo>
                    <a:pt x="7542" y="21649"/>
                  </a:lnTo>
                  <a:lnTo>
                    <a:pt x="7509" y="21615"/>
                  </a:lnTo>
                  <a:lnTo>
                    <a:pt x="7441" y="21615"/>
                  </a:lnTo>
                  <a:lnTo>
                    <a:pt x="7744" y="21312"/>
                  </a:lnTo>
                  <a:close/>
                  <a:moveTo>
                    <a:pt x="8418" y="21514"/>
                  </a:moveTo>
                  <a:lnTo>
                    <a:pt x="8485" y="21851"/>
                  </a:lnTo>
                  <a:lnTo>
                    <a:pt x="8586" y="22187"/>
                  </a:lnTo>
                  <a:lnTo>
                    <a:pt x="7980" y="22692"/>
                  </a:lnTo>
                  <a:lnTo>
                    <a:pt x="8014" y="22322"/>
                  </a:lnTo>
                  <a:lnTo>
                    <a:pt x="8014" y="21952"/>
                  </a:lnTo>
                  <a:lnTo>
                    <a:pt x="8081" y="22086"/>
                  </a:lnTo>
                  <a:lnTo>
                    <a:pt x="8148" y="22154"/>
                  </a:lnTo>
                  <a:lnTo>
                    <a:pt x="8216" y="22154"/>
                  </a:lnTo>
                  <a:lnTo>
                    <a:pt x="8283" y="22120"/>
                  </a:lnTo>
                  <a:lnTo>
                    <a:pt x="8317" y="22086"/>
                  </a:lnTo>
                  <a:lnTo>
                    <a:pt x="8384" y="21783"/>
                  </a:lnTo>
                  <a:lnTo>
                    <a:pt x="8418" y="21514"/>
                  </a:lnTo>
                  <a:close/>
                  <a:moveTo>
                    <a:pt x="7340" y="21682"/>
                  </a:moveTo>
                  <a:lnTo>
                    <a:pt x="7239" y="22356"/>
                  </a:lnTo>
                  <a:lnTo>
                    <a:pt x="7206" y="22692"/>
                  </a:lnTo>
                  <a:lnTo>
                    <a:pt x="7138" y="23029"/>
                  </a:lnTo>
                  <a:lnTo>
                    <a:pt x="6936" y="22625"/>
                  </a:lnTo>
                  <a:lnTo>
                    <a:pt x="6734" y="22221"/>
                  </a:lnTo>
                  <a:lnTo>
                    <a:pt x="7340" y="21682"/>
                  </a:lnTo>
                  <a:close/>
                  <a:moveTo>
                    <a:pt x="7475" y="22524"/>
                  </a:moveTo>
                  <a:lnTo>
                    <a:pt x="7576" y="23029"/>
                  </a:lnTo>
                  <a:lnTo>
                    <a:pt x="7307" y="23231"/>
                  </a:lnTo>
                  <a:lnTo>
                    <a:pt x="7408" y="22861"/>
                  </a:lnTo>
                  <a:lnTo>
                    <a:pt x="7475" y="22524"/>
                  </a:lnTo>
                  <a:close/>
                  <a:moveTo>
                    <a:pt x="6734" y="22760"/>
                  </a:moveTo>
                  <a:lnTo>
                    <a:pt x="6903" y="23097"/>
                  </a:lnTo>
                  <a:lnTo>
                    <a:pt x="7037" y="23400"/>
                  </a:lnTo>
                  <a:lnTo>
                    <a:pt x="7071" y="23433"/>
                  </a:lnTo>
                  <a:lnTo>
                    <a:pt x="6667" y="23736"/>
                  </a:lnTo>
                  <a:lnTo>
                    <a:pt x="6734" y="23265"/>
                  </a:lnTo>
                  <a:lnTo>
                    <a:pt x="6734" y="22760"/>
                  </a:lnTo>
                  <a:close/>
                  <a:moveTo>
                    <a:pt x="6499" y="22423"/>
                  </a:moveTo>
                  <a:lnTo>
                    <a:pt x="6499" y="23097"/>
                  </a:lnTo>
                  <a:lnTo>
                    <a:pt x="6499" y="23433"/>
                  </a:lnTo>
                  <a:lnTo>
                    <a:pt x="6431" y="23770"/>
                  </a:lnTo>
                  <a:lnTo>
                    <a:pt x="6330" y="23534"/>
                  </a:lnTo>
                  <a:lnTo>
                    <a:pt x="6263" y="23299"/>
                  </a:lnTo>
                  <a:lnTo>
                    <a:pt x="6095" y="22793"/>
                  </a:lnTo>
                  <a:lnTo>
                    <a:pt x="6499" y="22423"/>
                  </a:lnTo>
                  <a:close/>
                  <a:moveTo>
                    <a:pt x="5792" y="23063"/>
                  </a:moveTo>
                  <a:lnTo>
                    <a:pt x="5724" y="23736"/>
                  </a:lnTo>
                  <a:lnTo>
                    <a:pt x="5657" y="24073"/>
                  </a:lnTo>
                  <a:lnTo>
                    <a:pt x="5556" y="24410"/>
                  </a:lnTo>
                  <a:lnTo>
                    <a:pt x="5421" y="23938"/>
                  </a:lnTo>
                  <a:lnTo>
                    <a:pt x="5287" y="23501"/>
                  </a:lnTo>
                  <a:lnTo>
                    <a:pt x="5792" y="23063"/>
                  </a:lnTo>
                  <a:close/>
                  <a:moveTo>
                    <a:pt x="5994" y="23265"/>
                  </a:moveTo>
                  <a:lnTo>
                    <a:pt x="6128" y="23669"/>
                  </a:lnTo>
                  <a:lnTo>
                    <a:pt x="6229" y="23837"/>
                  </a:lnTo>
                  <a:lnTo>
                    <a:pt x="6330" y="24039"/>
                  </a:lnTo>
                  <a:lnTo>
                    <a:pt x="5758" y="24511"/>
                  </a:lnTo>
                  <a:lnTo>
                    <a:pt x="5893" y="24208"/>
                  </a:lnTo>
                  <a:lnTo>
                    <a:pt x="5960" y="23905"/>
                  </a:lnTo>
                  <a:lnTo>
                    <a:pt x="5994" y="23265"/>
                  </a:lnTo>
                  <a:close/>
                  <a:moveTo>
                    <a:pt x="4950" y="23770"/>
                  </a:moveTo>
                  <a:lnTo>
                    <a:pt x="4984" y="24275"/>
                  </a:lnTo>
                  <a:lnTo>
                    <a:pt x="4950" y="24511"/>
                  </a:lnTo>
                  <a:lnTo>
                    <a:pt x="4883" y="24746"/>
                  </a:lnTo>
                  <a:lnTo>
                    <a:pt x="4782" y="24376"/>
                  </a:lnTo>
                  <a:lnTo>
                    <a:pt x="4714" y="24006"/>
                  </a:lnTo>
                  <a:lnTo>
                    <a:pt x="4950" y="23770"/>
                  </a:lnTo>
                  <a:close/>
                  <a:moveTo>
                    <a:pt x="4378" y="24309"/>
                  </a:moveTo>
                  <a:lnTo>
                    <a:pt x="4378" y="24679"/>
                  </a:lnTo>
                  <a:lnTo>
                    <a:pt x="4344" y="25083"/>
                  </a:lnTo>
                  <a:lnTo>
                    <a:pt x="4176" y="24477"/>
                  </a:lnTo>
                  <a:lnTo>
                    <a:pt x="4378" y="24309"/>
                  </a:lnTo>
                  <a:close/>
                  <a:moveTo>
                    <a:pt x="5219" y="24140"/>
                  </a:moveTo>
                  <a:lnTo>
                    <a:pt x="5320" y="24410"/>
                  </a:lnTo>
                  <a:lnTo>
                    <a:pt x="5421" y="24713"/>
                  </a:lnTo>
                  <a:lnTo>
                    <a:pt x="5455" y="24746"/>
                  </a:lnTo>
                  <a:lnTo>
                    <a:pt x="5017" y="25150"/>
                  </a:lnTo>
                  <a:lnTo>
                    <a:pt x="5017" y="25150"/>
                  </a:lnTo>
                  <a:lnTo>
                    <a:pt x="5118" y="24915"/>
                  </a:lnTo>
                  <a:lnTo>
                    <a:pt x="5186" y="24645"/>
                  </a:lnTo>
                  <a:lnTo>
                    <a:pt x="5186" y="24376"/>
                  </a:lnTo>
                  <a:lnTo>
                    <a:pt x="5219" y="24140"/>
                  </a:lnTo>
                  <a:close/>
                  <a:moveTo>
                    <a:pt x="3805" y="24814"/>
                  </a:moveTo>
                  <a:lnTo>
                    <a:pt x="3805" y="25352"/>
                  </a:lnTo>
                  <a:lnTo>
                    <a:pt x="3738" y="25857"/>
                  </a:lnTo>
                  <a:lnTo>
                    <a:pt x="3502" y="25083"/>
                  </a:lnTo>
                  <a:lnTo>
                    <a:pt x="3805" y="24814"/>
                  </a:lnTo>
                  <a:close/>
                  <a:moveTo>
                    <a:pt x="3199" y="25386"/>
                  </a:moveTo>
                  <a:lnTo>
                    <a:pt x="3199" y="25790"/>
                  </a:lnTo>
                  <a:lnTo>
                    <a:pt x="3199" y="26194"/>
                  </a:lnTo>
                  <a:lnTo>
                    <a:pt x="3065" y="25487"/>
                  </a:lnTo>
                  <a:lnTo>
                    <a:pt x="3199" y="25386"/>
                  </a:lnTo>
                  <a:close/>
                  <a:moveTo>
                    <a:pt x="4613" y="24645"/>
                  </a:moveTo>
                  <a:lnTo>
                    <a:pt x="4681" y="24915"/>
                  </a:lnTo>
                  <a:lnTo>
                    <a:pt x="4782" y="25184"/>
                  </a:lnTo>
                  <a:lnTo>
                    <a:pt x="4849" y="25251"/>
                  </a:lnTo>
                  <a:lnTo>
                    <a:pt x="4916" y="25251"/>
                  </a:lnTo>
                  <a:lnTo>
                    <a:pt x="4512" y="25655"/>
                  </a:lnTo>
                  <a:lnTo>
                    <a:pt x="4075" y="26093"/>
                  </a:lnTo>
                  <a:lnTo>
                    <a:pt x="3851" y="26338"/>
                  </a:lnTo>
                  <a:lnTo>
                    <a:pt x="3873" y="26295"/>
                  </a:lnTo>
                  <a:lnTo>
                    <a:pt x="3974" y="25992"/>
                  </a:lnTo>
                  <a:lnTo>
                    <a:pt x="4007" y="25655"/>
                  </a:lnTo>
                  <a:lnTo>
                    <a:pt x="4075" y="25016"/>
                  </a:lnTo>
                  <a:lnTo>
                    <a:pt x="4142" y="25319"/>
                  </a:lnTo>
                  <a:lnTo>
                    <a:pt x="4277" y="25588"/>
                  </a:lnTo>
                  <a:lnTo>
                    <a:pt x="4310" y="25655"/>
                  </a:lnTo>
                  <a:lnTo>
                    <a:pt x="4378" y="25655"/>
                  </a:lnTo>
                  <a:lnTo>
                    <a:pt x="4445" y="25622"/>
                  </a:lnTo>
                  <a:lnTo>
                    <a:pt x="4512" y="25588"/>
                  </a:lnTo>
                  <a:lnTo>
                    <a:pt x="4546" y="25352"/>
                  </a:lnTo>
                  <a:lnTo>
                    <a:pt x="4580" y="25117"/>
                  </a:lnTo>
                  <a:lnTo>
                    <a:pt x="4613" y="24645"/>
                  </a:lnTo>
                  <a:close/>
                  <a:moveTo>
                    <a:pt x="3435" y="25790"/>
                  </a:moveTo>
                  <a:lnTo>
                    <a:pt x="3637" y="26329"/>
                  </a:lnTo>
                  <a:lnTo>
                    <a:pt x="3704" y="26396"/>
                  </a:lnTo>
                  <a:lnTo>
                    <a:pt x="3772" y="26396"/>
                  </a:lnTo>
                  <a:lnTo>
                    <a:pt x="3820" y="26372"/>
                  </a:lnTo>
                  <a:lnTo>
                    <a:pt x="3368" y="26867"/>
                  </a:lnTo>
                  <a:lnTo>
                    <a:pt x="3435" y="26329"/>
                  </a:lnTo>
                  <a:lnTo>
                    <a:pt x="3435" y="25790"/>
                  </a:lnTo>
                  <a:close/>
                  <a:moveTo>
                    <a:pt x="11414" y="19999"/>
                  </a:moveTo>
                  <a:lnTo>
                    <a:pt x="11549" y="20235"/>
                  </a:lnTo>
                  <a:lnTo>
                    <a:pt x="11751" y="20437"/>
                  </a:lnTo>
                  <a:lnTo>
                    <a:pt x="12121" y="20807"/>
                  </a:lnTo>
                  <a:lnTo>
                    <a:pt x="12559" y="21278"/>
                  </a:lnTo>
                  <a:lnTo>
                    <a:pt x="12795" y="21480"/>
                  </a:lnTo>
                  <a:lnTo>
                    <a:pt x="13064" y="21649"/>
                  </a:lnTo>
                  <a:lnTo>
                    <a:pt x="12155" y="22524"/>
                  </a:lnTo>
                  <a:lnTo>
                    <a:pt x="9798" y="24780"/>
                  </a:lnTo>
                  <a:lnTo>
                    <a:pt x="7475" y="27036"/>
                  </a:lnTo>
                  <a:lnTo>
                    <a:pt x="7441" y="27036"/>
                  </a:lnTo>
                  <a:lnTo>
                    <a:pt x="6936" y="26531"/>
                  </a:lnTo>
                  <a:lnTo>
                    <a:pt x="6465" y="26059"/>
                  </a:lnTo>
                  <a:lnTo>
                    <a:pt x="5994" y="25554"/>
                  </a:lnTo>
                  <a:lnTo>
                    <a:pt x="5522" y="25016"/>
                  </a:lnTo>
                  <a:lnTo>
                    <a:pt x="6499" y="24174"/>
                  </a:lnTo>
                  <a:lnTo>
                    <a:pt x="6566" y="24140"/>
                  </a:lnTo>
                  <a:lnTo>
                    <a:pt x="7677" y="23231"/>
                  </a:lnTo>
                  <a:lnTo>
                    <a:pt x="7711" y="23299"/>
                  </a:lnTo>
                  <a:lnTo>
                    <a:pt x="7845" y="23299"/>
                  </a:lnTo>
                  <a:lnTo>
                    <a:pt x="7879" y="23231"/>
                  </a:lnTo>
                  <a:lnTo>
                    <a:pt x="7913" y="23029"/>
                  </a:lnTo>
                  <a:lnTo>
                    <a:pt x="9226" y="21952"/>
                  </a:lnTo>
                  <a:lnTo>
                    <a:pt x="10337" y="20975"/>
                  </a:lnTo>
                  <a:lnTo>
                    <a:pt x="11414" y="19999"/>
                  </a:lnTo>
                  <a:close/>
                  <a:moveTo>
                    <a:pt x="21111" y="14410"/>
                  </a:moveTo>
                  <a:lnTo>
                    <a:pt x="21077" y="14612"/>
                  </a:lnTo>
                  <a:lnTo>
                    <a:pt x="21043" y="14848"/>
                  </a:lnTo>
                  <a:lnTo>
                    <a:pt x="20909" y="15252"/>
                  </a:lnTo>
                  <a:lnTo>
                    <a:pt x="20707" y="15656"/>
                  </a:lnTo>
                  <a:lnTo>
                    <a:pt x="20471" y="15993"/>
                  </a:lnTo>
                  <a:lnTo>
                    <a:pt x="20000" y="16599"/>
                  </a:lnTo>
                  <a:lnTo>
                    <a:pt x="19528" y="17171"/>
                  </a:lnTo>
                  <a:lnTo>
                    <a:pt x="18990" y="17710"/>
                  </a:lnTo>
                  <a:lnTo>
                    <a:pt x="18451" y="18215"/>
                  </a:lnTo>
                  <a:lnTo>
                    <a:pt x="17340" y="19225"/>
                  </a:lnTo>
                  <a:lnTo>
                    <a:pt x="16229" y="20201"/>
                  </a:lnTo>
                  <a:lnTo>
                    <a:pt x="15084" y="21177"/>
                  </a:lnTo>
                  <a:lnTo>
                    <a:pt x="14007" y="22187"/>
                  </a:lnTo>
                  <a:lnTo>
                    <a:pt x="12896" y="23265"/>
                  </a:lnTo>
                  <a:lnTo>
                    <a:pt x="11751" y="24342"/>
                  </a:lnTo>
                  <a:lnTo>
                    <a:pt x="10572" y="25352"/>
                  </a:lnTo>
                  <a:lnTo>
                    <a:pt x="9394" y="26329"/>
                  </a:lnTo>
                  <a:lnTo>
                    <a:pt x="8317" y="27271"/>
                  </a:lnTo>
                  <a:lnTo>
                    <a:pt x="9327" y="26329"/>
                  </a:lnTo>
                  <a:lnTo>
                    <a:pt x="10303" y="25386"/>
                  </a:lnTo>
                  <a:lnTo>
                    <a:pt x="12727" y="23231"/>
                  </a:lnTo>
                  <a:lnTo>
                    <a:pt x="13906" y="22120"/>
                  </a:lnTo>
                  <a:lnTo>
                    <a:pt x="15050" y="21009"/>
                  </a:lnTo>
                  <a:lnTo>
                    <a:pt x="15589" y="20504"/>
                  </a:lnTo>
                  <a:lnTo>
                    <a:pt x="16128" y="20033"/>
                  </a:lnTo>
                  <a:lnTo>
                    <a:pt x="17205" y="19124"/>
                  </a:lnTo>
                  <a:lnTo>
                    <a:pt x="18282" y="18181"/>
                  </a:lnTo>
                  <a:lnTo>
                    <a:pt x="18821" y="17710"/>
                  </a:lnTo>
                  <a:lnTo>
                    <a:pt x="19360" y="17205"/>
                  </a:lnTo>
                  <a:lnTo>
                    <a:pt x="19697" y="16834"/>
                  </a:lnTo>
                  <a:lnTo>
                    <a:pt x="20033" y="16430"/>
                  </a:lnTo>
                  <a:lnTo>
                    <a:pt x="20336" y="16026"/>
                  </a:lnTo>
                  <a:lnTo>
                    <a:pt x="20606" y="15589"/>
                  </a:lnTo>
                  <a:lnTo>
                    <a:pt x="20774" y="15353"/>
                  </a:lnTo>
                  <a:lnTo>
                    <a:pt x="20909" y="15050"/>
                  </a:lnTo>
                  <a:lnTo>
                    <a:pt x="21043" y="14747"/>
                  </a:lnTo>
                  <a:lnTo>
                    <a:pt x="21077" y="14444"/>
                  </a:lnTo>
                  <a:lnTo>
                    <a:pt x="21111" y="14410"/>
                  </a:lnTo>
                  <a:close/>
                  <a:moveTo>
                    <a:pt x="2661" y="25891"/>
                  </a:moveTo>
                  <a:lnTo>
                    <a:pt x="2627" y="26699"/>
                  </a:lnTo>
                  <a:lnTo>
                    <a:pt x="2593" y="27137"/>
                  </a:lnTo>
                  <a:lnTo>
                    <a:pt x="2526" y="27541"/>
                  </a:lnTo>
                  <a:lnTo>
                    <a:pt x="2425" y="27204"/>
                  </a:lnTo>
                  <a:lnTo>
                    <a:pt x="2391" y="26901"/>
                  </a:lnTo>
                  <a:lnTo>
                    <a:pt x="2324" y="26228"/>
                  </a:lnTo>
                  <a:lnTo>
                    <a:pt x="2661" y="25891"/>
                  </a:lnTo>
                  <a:close/>
                  <a:moveTo>
                    <a:pt x="2896" y="25925"/>
                  </a:moveTo>
                  <a:lnTo>
                    <a:pt x="2997" y="26463"/>
                  </a:lnTo>
                  <a:lnTo>
                    <a:pt x="3098" y="27036"/>
                  </a:lnTo>
                  <a:lnTo>
                    <a:pt x="3132" y="27069"/>
                  </a:lnTo>
                  <a:lnTo>
                    <a:pt x="3166" y="27103"/>
                  </a:lnTo>
                  <a:lnTo>
                    <a:pt x="2762" y="27608"/>
                  </a:lnTo>
                  <a:lnTo>
                    <a:pt x="2829" y="27170"/>
                  </a:lnTo>
                  <a:lnTo>
                    <a:pt x="2863" y="26766"/>
                  </a:lnTo>
                  <a:lnTo>
                    <a:pt x="2896" y="25925"/>
                  </a:lnTo>
                  <a:close/>
                  <a:moveTo>
                    <a:pt x="2021" y="26531"/>
                  </a:moveTo>
                  <a:lnTo>
                    <a:pt x="1987" y="27204"/>
                  </a:lnTo>
                  <a:lnTo>
                    <a:pt x="1920" y="27877"/>
                  </a:lnTo>
                  <a:lnTo>
                    <a:pt x="1684" y="26867"/>
                  </a:lnTo>
                  <a:lnTo>
                    <a:pt x="2021" y="26531"/>
                  </a:lnTo>
                  <a:close/>
                  <a:moveTo>
                    <a:pt x="1415" y="27170"/>
                  </a:moveTo>
                  <a:lnTo>
                    <a:pt x="1415" y="27776"/>
                  </a:lnTo>
                  <a:lnTo>
                    <a:pt x="1381" y="28349"/>
                  </a:lnTo>
                  <a:lnTo>
                    <a:pt x="1280" y="27911"/>
                  </a:lnTo>
                  <a:lnTo>
                    <a:pt x="1145" y="27440"/>
                  </a:lnTo>
                  <a:lnTo>
                    <a:pt x="1415" y="27170"/>
                  </a:lnTo>
                  <a:close/>
                  <a:moveTo>
                    <a:pt x="2223" y="27372"/>
                  </a:moveTo>
                  <a:lnTo>
                    <a:pt x="2324" y="27675"/>
                  </a:lnTo>
                  <a:lnTo>
                    <a:pt x="2458" y="27945"/>
                  </a:lnTo>
                  <a:lnTo>
                    <a:pt x="2458" y="27978"/>
                  </a:lnTo>
                  <a:lnTo>
                    <a:pt x="2056" y="28443"/>
                  </a:lnTo>
                  <a:lnTo>
                    <a:pt x="2056" y="28443"/>
                  </a:lnTo>
                  <a:lnTo>
                    <a:pt x="2155" y="27911"/>
                  </a:lnTo>
                  <a:lnTo>
                    <a:pt x="2223" y="27372"/>
                  </a:lnTo>
                  <a:close/>
                  <a:moveTo>
                    <a:pt x="977" y="27642"/>
                  </a:moveTo>
                  <a:lnTo>
                    <a:pt x="1044" y="27945"/>
                  </a:lnTo>
                  <a:lnTo>
                    <a:pt x="1112" y="28281"/>
                  </a:lnTo>
                  <a:lnTo>
                    <a:pt x="1213" y="28584"/>
                  </a:lnTo>
                  <a:lnTo>
                    <a:pt x="1347" y="28887"/>
                  </a:lnTo>
                  <a:lnTo>
                    <a:pt x="1415" y="28955"/>
                  </a:lnTo>
                  <a:lnTo>
                    <a:pt x="1482" y="28955"/>
                  </a:lnTo>
                  <a:lnTo>
                    <a:pt x="1549" y="28921"/>
                  </a:lnTo>
                  <a:lnTo>
                    <a:pt x="1583" y="28854"/>
                  </a:lnTo>
                  <a:lnTo>
                    <a:pt x="1650" y="28349"/>
                  </a:lnTo>
                  <a:lnTo>
                    <a:pt x="1650" y="27810"/>
                  </a:lnTo>
                  <a:lnTo>
                    <a:pt x="1819" y="28450"/>
                  </a:lnTo>
                  <a:lnTo>
                    <a:pt x="1852" y="28517"/>
                  </a:lnTo>
                  <a:lnTo>
                    <a:pt x="1953" y="28517"/>
                  </a:lnTo>
                  <a:lnTo>
                    <a:pt x="2021" y="28483"/>
                  </a:lnTo>
                  <a:lnTo>
                    <a:pt x="1482" y="29123"/>
                  </a:lnTo>
                  <a:lnTo>
                    <a:pt x="910" y="29695"/>
                  </a:lnTo>
                  <a:lnTo>
                    <a:pt x="910" y="29224"/>
                  </a:lnTo>
                  <a:lnTo>
                    <a:pt x="910" y="28719"/>
                  </a:lnTo>
                  <a:lnTo>
                    <a:pt x="910" y="28180"/>
                  </a:lnTo>
                  <a:lnTo>
                    <a:pt x="910" y="27675"/>
                  </a:lnTo>
                  <a:lnTo>
                    <a:pt x="977" y="27642"/>
                  </a:lnTo>
                  <a:close/>
                  <a:moveTo>
                    <a:pt x="405" y="28281"/>
                  </a:moveTo>
                  <a:lnTo>
                    <a:pt x="337" y="29123"/>
                  </a:lnTo>
                  <a:lnTo>
                    <a:pt x="304" y="29662"/>
                  </a:lnTo>
                  <a:lnTo>
                    <a:pt x="270" y="29763"/>
                  </a:lnTo>
                  <a:lnTo>
                    <a:pt x="236" y="29628"/>
                  </a:lnTo>
                  <a:lnTo>
                    <a:pt x="203" y="29359"/>
                  </a:lnTo>
                  <a:lnTo>
                    <a:pt x="203" y="28955"/>
                  </a:lnTo>
                  <a:lnTo>
                    <a:pt x="203" y="28753"/>
                  </a:lnTo>
                  <a:lnTo>
                    <a:pt x="169" y="28551"/>
                  </a:lnTo>
                  <a:lnTo>
                    <a:pt x="203" y="28517"/>
                  </a:lnTo>
                  <a:lnTo>
                    <a:pt x="270" y="28483"/>
                  </a:lnTo>
                  <a:lnTo>
                    <a:pt x="304" y="28450"/>
                  </a:lnTo>
                  <a:lnTo>
                    <a:pt x="304" y="28382"/>
                  </a:lnTo>
                  <a:lnTo>
                    <a:pt x="405" y="28281"/>
                  </a:lnTo>
                  <a:close/>
                  <a:moveTo>
                    <a:pt x="18653" y="17003"/>
                  </a:moveTo>
                  <a:lnTo>
                    <a:pt x="18181" y="17407"/>
                  </a:lnTo>
                  <a:lnTo>
                    <a:pt x="17744" y="17811"/>
                  </a:lnTo>
                  <a:lnTo>
                    <a:pt x="15522" y="20066"/>
                  </a:lnTo>
                  <a:lnTo>
                    <a:pt x="13266" y="22255"/>
                  </a:lnTo>
                  <a:lnTo>
                    <a:pt x="12155" y="23332"/>
                  </a:lnTo>
                  <a:lnTo>
                    <a:pt x="10977" y="24376"/>
                  </a:lnTo>
                  <a:lnTo>
                    <a:pt x="9832" y="25386"/>
                  </a:lnTo>
                  <a:lnTo>
                    <a:pt x="8687" y="26463"/>
                  </a:lnTo>
                  <a:lnTo>
                    <a:pt x="6532" y="28618"/>
                  </a:lnTo>
                  <a:lnTo>
                    <a:pt x="5994" y="29123"/>
                  </a:lnTo>
                  <a:lnTo>
                    <a:pt x="5421" y="29628"/>
                  </a:lnTo>
                  <a:lnTo>
                    <a:pt x="4277" y="30638"/>
                  </a:lnTo>
                  <a:lnTo>
                    <a:pt x="3267" y="31615"/>
                  </a:lnTo>
                  <a:lnTo>
                    <a:pt x="2762" y="32086"/>
                  </a:lnTo>
                  <a:lnTo>
                    <a:pt x="2492" y="32288"/>
                  </a:lnTo>
                  <a:lnTo>
                    <a:pt x="2223" y="32490"/>
                  </a:lnTo>
                  <a:lnTo>
                    <a:pt x="1785" y="32759"/>
                  </a:lnTo>
                  <a:lnTo>
                    <a:pt x="2054" y="32524"/>
                  </a:lnTo>
                  <a:lnTo>
                    <a:pt x="2324" y="32254"/>
                  </a:lnTo>
                  <a:lnTo>
                    <a:pt x="2795" y="31749"/>
                  </a:lnTo>
                  <a:lnTo>
                    <a:pt x="3704" y="30874"/>
                  </a:lnTo>
                  <a:lnTo>
                    <a:pt x="4580" y="30032"/>
                  </a:lnTo>
                  <a:lnTo>
                    <a:pt x="6431" y="28382"/>
                  </a:lnTo>
                  <a:lnTo>
                    <a:pt x="8317" y="26632"/>
                  </a:lnTo>
                  <a:lnTo>
                    <a:pt x="10168" y="24847"/>
                  </a:lnTo>
                  <a:lnTo>
                    <a:pt x="11987" y="23063"/>
                  </a:lnTo>
                  <a:lnTo>
                    <a:pt x="13838" y="21278"/>
                  </a:lnTo>
                  <a:lnTo>
                    <a:pt x="15522" y="19662"/>
                  </a:lnTo>
                  <a:lnTo>
                    <a:pt x="16330" y="18888"/>
                  </a:lnTo>
                  <a:lnTo>
                    <a:pt x="17205" y="18114"/>
                  </a:lnTo>
                  <a:lnTo>
                    <a:pt x="17912" y="17541"/>
                  </a:lnTo>
                  <a:lnTo>
                    <a:pt x="18653" y="17003"/>
                  </a:lnTo>
                  <a:close/>
                  <a:moveTo>
                    <a:pt x="8115" y="0"/>
                  </a:moveTo>
                  <a:lnTo>
                    <a:pt x="4479" y="2929"/>
                  </a:lnTo>
                  <a:lnTo>
                    <a:pt x="3940" y="3401"/>
                  </a:lnTo>
                  <a:lnTo>
                    <a:pt x="3401" y="3872"/>
                  </a:lnTo>
                  <a:lnTo>
                    <a:pt x="2930" y="4377"/>
                  </a:lnTo>
                  <a:lnTo>
                    <a:pt x="2458" y="4882"/>
                  </a:lnTo>
                  <a:lnTo>
                    <a:pt x="1886" y="5555"/>
                  </a:lnTo>
                  <a:lnTo>
                    <a:pt x="1314" y="6195"/>
                  </a:lnTo>
                  <a:lnTo>
                    <a:pt x="1011" y="6532"/>
                  </a:lnTo>
                  <a:lnTo>
                    <a:pt x="708" y="6801"/>
                  </a:lnTo>
                  <a:lnTo>
                    <a:pt x="371" y="7071"/>
                  </a:lnTo>
                  <a:lnTo>
                    <a:pt x="1" y="7340"/>
                  </a:lnTo>
                  <a:lnTo>
                    <a:pt x="1" y="7609"/>
                  </a:lnTo>
                  <a:lnTo>
                    <a:pt x="102" y="7542"/>
                  </a:lnTo>
                  <a:lnTo>
                    <a:pt x="236" y="7744"/>
                  </a:lnTo>
                  <a:lnTo>
                    <a:pt x="371" y="7879"/>
                  </a:lnTo>
                  <a:lnTo>
                    <a:pt x="708" y="8182"/>
                  </a:lnTo>
                  <a:lnTo>
                    <a:pt x="1078" y="8518"/>
                  </a:lnTo>
                  <a:lnTo>
                    <a:pt x="1415" y="8889"/>
                  </a:lnTo>
                  <a:lnTo>
                    <a:pt x="1718" y="9259"/>
                  </a:lnTo>
                  <a:lnTo>
                    <a:pt x="2021" y="9629"/>
                  </a:lnTo>
                  <a:lnTo>
                    <a:pt x="3267" y="11245"/>
                  </a:lnTo>
                  <a:lnTo>
                    <a:pt x="3906" y="12020"/>
                  </a:lnTo>
                  <a:lnTo>
                    <a:pt x="4243" y="12424"/>
                  </a:lnTo>
                  <a:lnTo>
                    <a:pt x="4613" y="12760"/>
                  </a:lnTo>
                  <a:lnTo>
                    <a:pt x="5017" y="13164"/>
                  </a:lnTo>
                  <a:lnTo>
                    <a:pt x="5388" y="13568"/>
                  </a:lnTo>
                  <a:lnTo>
                    <a:pt x="6061" y="14444"/>
                  </a:lnTo>
                  <a:lnTo>
                    <a:pt x="6364" y="14814"/>
                  </a:lnTo>
                  <a:lnTo>
                    <a:pt x="6701" y="15185"/>
                  </a:lnTo>
                  <a:lnTo>
                    <a:pt x="7374" y="15858"/>
                  </a:lnTo>
                  <a:lnTo>
                    <a:pt x="8014" y="16632"/>
                  </a:lnTo>
                  <a:lnTo>
                    <a:pt x="8687" y="17373"/>
                  </a:lnTo>
                  <a:lnTo>
                    <a:pt x="9024" y="17777"/>
                  </a:lnTo>
                  <a:lnTo>
                    <a:pt x="9360" y="18114"/>
                  </a:lnTo>
                  <a:lnTo>
                    <a:pt x="9731" y="18417"/>
                  </a:lnTo>
                  <a:lnTo>
                    <a:pt x="10168" y="18686"/>
                  </a:lnTo>
                  <a:lnTo>
                    <a:pt x="9125" y="19696"/>
                  </a:lnTo>
                  <a:lnTo>
                    <a:pt x="9024" y="19696"/>
                  </a:lnTo>
                  <a:lnTo>
                    <a:pt x="8990" y="19730"/>
                  </a:lnTo>
                  <a:lnTo>
                    <a:pt x="8990" y="19797"/>
                  </a:lnTo>
                  <a:lnTo>
                    <a:pt x="8956" y="19831"/>
                  </a:lnTo>
                  <a:lnTo>
                    <a:pt x="8956" y="19864"/>
                  </a:lnTo>
                  <a:lnTo>
                    <a:pt x="8047" y="20740"/>
                  </a:lnTo>
                  <a:lnTo>
                    <a:pt x="7105" y="21581"/>
                  </a:lnTo>
                  <a:lnTo>
                    <a:pt x="5219" y="23231"/>
                  </a:lnTo>
                  <a:lnTo>
                    <a:pt x="5186" y="23097"/>
                  </a:lnTo>
                  <a:lnTo>
                    <a:pt x="5118" y="23029"/>
                  </a:lnTo>
                  <a:lnTo>
                    <a:pt x="5051" y="23029"/>
                  </a:lnTo>
                  <a:lnTo>
                    <a:pt x="4950" y="23063"/>
                  </a:lnTo>
                  <a:lnTo>
                    <a:pt x="4950" y="23130"/>
                  </a:lnTo>
                  <a:lnTo>
                    <a:pt x="4950" y="23501"/>
                  </a:lnTo>
                  <a:lnTo>
                    <a:pt x="4681" y="23736"/>
                  </a:lnTo>
                  <a:lnTo>
                    <a:pt x="4647" y="23669"/>
                  </a:lnTo>
                  <a:lnTo>
                    <a:pt x="4613" y="23635"/>
                  </a:lnTo>
                  <a:lnTo>
                    <a:pt x="4580" y="23602"/>
                  </a:lnTo>
                  <a:lnTo>
                    <a:pt x="4479" y="23602"/>
                  </a:lnTo>
                  <a:lnTo>
                    <a:pt x="3772" y="22928"/>
                  </a:lnTo>
                  <a:lnTo>
                    <a:pt x="3065" y="22255"/>
                  </a:lnTo>
                  <a:lnTo>
                    <a:pt x="1718" y="20841"/>
                  </a:lnTo>
                  <a:lnTo>
                    <a:pt x="68" y="19191"/>
                  </a:lnTo>
                  <a:lnTo>
                    <a:pt x="1" y="19090"/>
                  </a:lnTo>
                  <a:lnTo>
                    <a:pt x="1" y="19393"/>
                  </a:lnTo>
                  <a:lnTo>
                    <a:pt x="135" y="19528"/>
                  </a:lnTo>
                  <a:lnTo>
                    <a:pt x="1751" y="21211"/>
                  </a:lnTo>
                  <a:lnTo>
                    <a:pt x="3031" y="22558"/>
                  </a:lnTo>
                  <a:lnTo>
                    <a:pt x="3704" y="23231"/>
                  </a:lnTo>
                  <a:lnTo>
                    <a:pt x="4411" y="23871"/>
                  </a:lnTo>
                  <a:lnTo>
                    <a:pt x="4378" y="23972"/>
                  </a:lnTo>
                  <a:lnTo>
                    <a:pt x="4108" y="24241"/>
                  </a:lnTo>
                  <a:lnTo>
                    <a:pt x="4075" y="24140"/>
                  </a:lnTo>
                  <a:lnTo>
                    <a:pt x="4041" y="24073"/>
                  </a:lnTo>
                  <a:lnTo>
                    <a:pt x="3940" y="24073"/>
                  </a:lnTo>
                  <a:lnTo>
                    <a:pt x="3873" y="24107"/>
                  </a:lnTo>
                  <a:lnTo>
                    <a:pt x="3839" y="24174"/>
                  </a:lnTo>
                  <a:lnTo>
                    <a:pt x="3839" y="24477"/>
                  </a:lnTo>
                  <a:lnTo>
                    <a:pt x="3401" y="24847"/>
                  </a:lnTo>
                  <a:lnTo>
                    <a:pt x="3401" y="24814"/>
                  </a:lnTo>
                  <a:lnTo>
                    <a:pt x="3334" y="24746"/>
                  </a:lnTo>
                  <a:lnTo>
                    <a:pt x="3267" y="24746"/>
                  </a:lnTo>
                  <a:lnTo>
                    <a:pt x="3199" y="24780"/>
                  </a:lnTo>
                  <a:lnTo>
                    <a:pt x="3166" y="24814"/>
                  </a:lnTo>
                  <a:lnTo>
                    <a:pt x="3166" y="24847"/>
                  </a:lnTo>
                  <a:lnTo>
                    <a:pt x="3166" y="25083"/>
                  </a:lnTo>
                  <a:lnTo>
                    <a:pt x="2997" y="25218"/>
                  </a:lnTo>
                  <a:lnTo>
                    <a:pt x="2997" y="25150"/>
                  </a:lnTo>
                  <a:lnTo>
                    <a:pt x="2930" y="25083"/>
                  </a:lnTo>
                  <a:lnTo>
                    <a:pt x="2863" y="25049"/>
                  </a:lnTo>
                  <a:lnTo>
                    <a:pt x="2795" y="25083"/>
                  </a:lnTo>
                  <a:lnTo>
                    <a:pt x="2762" y="25150"/>
                  </a:lnTo>
                  <a:lnTo>
                    <a:pt x="2694" y="25521"/>
                  </a:lnTo>
                  <a:lnTo>
                    <a:pt x="2256" y="25925"/>
                  </a:lnTo>
                  <a:lnTo>
                    <a:pt x="2256" y="25857"/>
                  </a:lnTo>
                  <a:lnTo>
                    <a:pt x="2223" y="25824"/>
                  </a:lnTo>
                  <a:lnTo>
                    <a:pt x="2189" y="25790"/>
                  </a:lnTo>
                  <a:lnTo>
                    <a:pt x="2122" y="25790"/>
                  </a:lnTo>
                  <a:lnTo>
                    <a:pt x="2054" y="25824"/>
                  </a:lnTo>
                  <a:lnTo>
                    <a:pt x="2021" y="25891"/>
                  </a:lnTo>
                  <a:lnTo>
                    <a:pt x="2021" y="26160"/>
                  </a:lnTo>
                  <a:lnTo>
                    <a:pt x="1617" y="26564"/>
                  </a:lnTo>
                  <a:lnTo>
                    <a:pt x="1549" y="26531"/>
                  </a:lnTo>
                  <a:lnTo>
                    <a:pt x="1482" y="26531"/>
                  </a:lnTo>
                  <a:lnTo>
                    <a:pt x="1415" y="26564"/>
                  </a:lnTo>
                  <a:lnTo>
                    <a:pt x="1381" y="26632"/>
                  </a:lnTo>
                  <a:lnTo>
                    <a:pt x="1381" y="26766"/>
                  </a:lnTo>
                  <a:lnTo>
                    <a:pt x="1011" y="27170"/>
                  </a:lnTo>
                  <a:lnTo>
                    <a:pt x="977" y="27103"/>
                  </a:lnTo>
                  <a:lnTo>
                    <a:pt x="943" y="27036"/>
                  </a:lnTo>
                  <a:lnTo>
                    <a:pt x="876" y="27036"/>
                  </a:lnTo>
                  <a:lnTo>
                    <a:pt x="809" y="27069"/>
                  </a:lnTo>
                  <a:lnTo>
                    <a:pt x="775" y="27137"/>
                  </a:lnTo>
                  <a:lnTo>
                    <a:pt x="708" y="27507"/>
                  </a:lnTo>
                  <a:lnTo>
                    <a:pt x="640" y="27574"/>
                  </a:lnTo>
                  <a:lnTo>
                    <a:pt x="607" y="27541"/>
                  </a:lnTo>
                  <a:lnTo>
                    <a:pt x="607" y="27507"/>
                  </a:lnTo>
                  <a:lnTo>
                    <a:pt x="506" y="27473"/>
                  </a:lnTo>
                  <a:lnTo>
                    <a:pt x="438" y="27507"/>
                  </a:lnTo>
                  <a:lnTo>
                    <a:pt x="405" y="27541"/>
                  </a:lnTo>
                  <a:lnTo>
                    <a:pt x="405" y="27574"/>
                  </a:lnTo>
                  <a:lnTo>
                    <a:pt x="405" y="27844"/>
                  </a:lnTo>
                  <a:lnTo>
                    <a:pt x="102" y="28214"/>
                  </a:lnTo>
                  <a:lnTo>
                    <a:pt x="34" y="28214"/>
                  </a:lnTo>
                  <a:lnTo>
                    <a:pt x="1" y="28281"/>
                  </a:lnTo>
                  <a:lnTo>
                    <a:pt x="1" y="29527"/>
                  </a:lnTo>
                  <a:lnTo>
                    <a:pt x="34" y="29897"/>
                  </a:lnTo>
                  <a:lnTo>
                    <a:pt x="68" y="29965"/>
                  </a:lnTo>
                  <a:lnTo>
                    <a:pt x="135" y="29998"/>
                  </a:lnTo>
                  <a:lnTo>
                    <a:pt x="371" y="29998"/>
                  </a:lnTo>
                  <a:lnTo>
                    <a:pt x="438" y="29965"/>
                  </a:lnTo>
                  <a:lnTo>
                    <a:pt x="472" y="29897"/>
                  </a:lnTo>
                  <a:lnTo>
                    <a:pt x="573" y="29258"/>
                  </a:lnTo>
                  <a:lnTo>
                    <a:pt x="674" y="29763"/>
                  </a:lnTo>
                  <a:lnTo>
                    <a:pt x="708" y="29830"/>
                  </a:lnTo>
                  <a:lnTo>
                    <a:pt x="775" y="29830"/>
                  </a:lnTo>
                  <a:lnTo>
                    <a:pt x="405" y="30200"/>
                  </a:lnTo>
                  <a:lnTo>
                    <a:pt x="1" y="30537"/>
                  </a:lnTo>
                  <a:lnTo>
                    <a:pt x="1" y="30806"/>
                  </a:lnTo>
                  <a:lnTo>
                    <a:pt x="573" y="30369"/>
                  </a:lnTo>
                  <a:lnTo>
                    <a:pt x="1112" y="29864"/>
                  </a:lnTo>
                  <a:lnTo>
                    <a:pt x="1617" y="29325"/>
                  </a:lnTo>
                  <a:lnTo>
                    <a:pt x="2088" y="28786"/>
                  </a:lnTo>
                  <a:lnTo>
                    <a:pt x="3031" y="27675"/>
                  </a:lnTo>
                  <a:lnTo>
                    <a:pt x="3974" y="26564"/>
                  </a:lnTo>
                  <a:lnTo>
                    <a:pt x="4647" y="25857"/>
                  </a:lnTo>
                  <a:lnTo>
                    <a:pt x="5354" y="25184"/>
                  </a:lnTo>
                  <a:lnTo>
                    <a:pt x="5792" y="25723"/>
                  </a:lnTo>
                  <a:lnTo>
                    <a:pt x="6263" y="26228"/>
                  </a:lnTo>
                  <a:lnTo>
                    <a:pt x="6768" y="26699"/>
                  </a:lnTo>
                  <a:lnTo>
                    <a:pt x="7273" y="27204"/>
                  </a:lnTo>
                  <a:lnTo>
                    <a:pt x="7307" y="27204"/>
                  </a:lnTo>
                  <a:lnTo>
                    <a:pt x="6196" y="28214"/>
                  </a:lnTo>
                  <a:lnTo>
                    <a:pt x="5118" y="29224"/>
                  </a:lnTo>
                  <a:lnTo>
                    <a:pt x="4243" y="29998"/>
                  </a:lnTo>
                  <a:lnTo>
                    <a:pt x="3435" y="30806"/>
                  </a:lnTo>
                  <a:lnTo>
                    <a:pt x="2627" y="31615"/>
                  </a:lnTo>
                  <a:lnTo>
                    <a:pt x="1785" y="32389"/>
                  </a:lnTo>
                  <a:lnTo>
                    <a:pt x="1448" y="32658"/>
                  </a:lnTo>
                  <a:lnTo>
                    <a:pt x="1112" y="32894"/>
                  </a:lnTo>
                  <a:lnTo>
                    <a:pt x="371" y="33264"/>
                  </a:lnTo>
                  <a:lnTo>
                    <a:pt x="169" y="33365"/>
                  </a:lnTo>
                  <a:lnTo>
                    <a:pt x="1" y="33500"/>
                  </a:lnTo>
                  <a:lnTo>
                    <a:pt x="1" y="33668"/>
                  </a:lnTo>
                  <a:lnTo>
                    <a:pt x="169" y="33668"/>
                  </a:lnTo>
                  <a:lnTo>
                    <a:pt x="472" y="33466"/>
                  </a:lnTo>
                  <a:lnTo>
                    <a:pt x="775" y="33332"/>
                  </a:lnTo>
                  <a:lnTo>
                    <a:pt x="1347" y="33062"/>
                  </a:lnTo>
                  <a:lnTo>
                    <a:pt x="1347" y="33062"/>
                  </a:lnTo>
                  <a:lnTo>
                    <a:pt x="1078" y="33332"/>
                  </a:lnTo>
                  <a:lnTo>
                    <a:pt x="910" y="33500"/>
                  </a:lnTo>
                  <a:lnTo>
                    <a:pt x="809" y="33668"/>
                  </a:lnTo>
                  <a:lnTo>
                    <a:pt x="910" y="33668"/>
                  </a:lnTo>
                  <a:lnTo>
                    <a:pt x="1078" y="33466"/>
                  </a:lnTo>
                  <a:lnTo>
                    <a:pt x="1280" y="33264"/>
                  </a:lnTo>
                  <a:lnTo>
                    <a:pt x="1482" y="33096"/>
                  </a:lnTo>
                  <a:lnTo>
                    <a:pt x="1718" y="32928"/>
                  </a:lnTo>
                  <a:lnTo>
                    <a:pt x="2189" y="32625"/>
                  </a:lnTo>
                  <a:lnTo>
                    <a:pt x="2627" y="32322"/>
                  </a:lnTo>
                  <a:lnTo>
                    <a:pt x="3199" y="31850"/>
                  </a:lnTo>
                  <a:lnTo>
                    <a:pt x="3738" y="31345"/>
                  </a:lnTo>
                  <a:lnTo>
                    <a:pt x="4277" y="30806"/>
                  </a:lnTo>
                  <a:lnTo>
                    <a:pt x="4815" y="30301"/>
                  </a:lnTo>
                  <a:lnTo>
                    <a:pt x="5926" y="29291"/>
                  </a:lnTo>
                  <a:lnTo>
                    <a:pt x="6499" y="28786"/>
                  </a:lnTo>
                  <a:lnTo>
                    <a:pt x="7037" y="28248"/>
                  </a:lnTo>
                  <a:lnTo>
                    <a:pt x="8115" y="27170"/>
                  </a:lnTo>
                  <a:lnTo>
                    <a:pt x="9192" y="26093"/>
                  </a:lnTo>
                  <a:lnTo>
                    <a:pt x="9764" y="25588"/>
                  </a:lnTo>
                  <a:lnTo>
                    <a:pt x="10337" y="25049"/>
                  </a:lnTo>
                  <a:lnTo>
                    <a:pt x="11482" y="24039"/>
                  </a:lnTo>
                  <a:lnTo>
                    <a:pt x="12660" y="22962"/>
                  </a:lnTo>
                  <a:lnTo>
                    <a:pt x="13805" y="21884"/>
                  </a:lnTo>
                  <a:lnTo>
                    <a:pt x="16027" y="19662"/>
                  </a:lnTo>
                  <a:lnTo>
                    <a:pt x="18249" y="17440"/>
                  </a:lnTo>
                  <a:lnTo>
                    <a:pt x="18855" y="16902"/>
                  </a:lnTo>
                  <a:lnTo>
                    <a:pt x="19495" y="16363"/>
                  </a:lnTo>
                  <a:lnTo>
                    <a:pt x="19225" y="16801"/>
                  </a:lnTo>
                  <a:lnTo>
                    <a:pt x="18821" y="17306"/>
                  </a:lnTo>
                  <a:lnTo>
                    <a:pt x="18350" y="17811"/>
                  </a:lnTo>
                  <a:lnTo>
                    <a:pt x="18148" y="17979"/>
                  </a:lnTo>
                  <a:lnTo>
                    <a:pt x="17912" y="18147"/>
                  </a:lnTo>
                  <a:lnTo>
                    <a:pt x="17474" y="18450"/>
                  </a:lnTo>
                  <a:lnTo>
                    <a:pt x="17676" y="18383"/>
                  </a:lnTo>
                  <a:lnTo>
                    <a:pt x="17912" y="18282"/>
                  </a:lnTo>
                  <a:lnTo>
                    <a:pt x="18282" y="17979"/>
                  </a:lnTo>
                  <a:lnTo>
                    <a:pt x="18484" y="17777"/>
                  </a:lnTo>
                  <a:lnTo>
                    <a:pt x="18720" y="17541"/>
                  </a:lnTo>
                  <a:lnTo>
                    <a:pt x="19091" y="17070"/>
                  </a:lnTo>
                  <a:lnTo>
                    <a:pt x="19427" y="16599"/>
                  </a:lnTo>
                  <a:lnTo>
                    <a:pt x="19730" y="16161"/>
                  </a:lnTo>
                  <a:lnTo>
                    <a:pt x="20067" y="15858"/>
                  </a:lnTo>
                  <a:lnTo>
                    <a:pt x="20370" y="15521"/>
                  </a:lnTo>
                  <a:lnTo>
                    <a:pt x="20639" y="15185"/>
                  </a:lnTo>
                  <a:lnTo>
                    <a:pt x="20875" y="14814"/>
                  </a:lnTo>
                  <a:lnTo>
                    <a:pt x="20740" y="15151"/>
                  </a:lnTo>
                  <a:lnTo>
                    <a:pt x="20471" y="15656"/>
                  </a:lnTo>
                  <a:lnTo>
                    <a:pt x="20168" y="16127"/>
                  </a:lnTo>
                  <a:lnTo>
                    <a:pt x="19730" y="16700"/>
                  </a:lnTo>
                  <a:lnTo>
                    <a:pt x="19225" y="17205"/>
                  </a:lnTo>
                  <a:lnTo>
                    <a:pt x="18720" y="17676"/>
                  </a:lnTo>
                  <a:lnTo>
                    <a:pt x="18181" y="18147"/>
                  </a:lnTo>
                  <a:lnTo>
                    <a:pt x="17104" y="19056"/>
                  </a:lnTo>
                  <a:lnTo>
                    <a:pt x="15993" y="19999"/>
                  </a:lnTo>
                  <a:lnTo>
                    <a:pt x="15421" y="20504"/>
                  </a:lnTo>
                  <a:lnTo>
                    <a:pt x="14882" y="21043"/>
                  </a:lnTo>
                  <a:lnTo>
                    <a:pt x="13771" y="22120"/>
                  </a:lnTo>
                  <a:lnTo>
                    <a:pt x="12593" y="23198"/>
                  </a:lnTo>
                  <a:lnTo>
                    <a:pt x="11414" y="24275"/>
                  </a:lnTo>
                  <a:lnTo>
                    <a:pt x="10236" y="25352"/>
                  </a:lnTo>
                  <a:lnTo>
                    <a:pt x="9057" y="26430"/>
                  </a:lnTo>
                  <a:lnTo>
                    <a:pt x="6802" y="28618"/>
                  </a:lnTo>
                  <a:lnTo>
                    <a:pt x="5623" y="29662"/>
                  </a:lnTo>
                  <a:lnTo>
                    <a:pt x="4445" y="30705"/>
                  </a:lnTo>
                  <a:lnTo>
                    <a:pt x="3637" y="31480"/>
                  </a:lnTo>
                  <a:lnTo>
                    <a:pt x="2829" y="32254"/>
                  </a:lnTo>
                  <a:lnTo>
                    <a:pt x="2526" y="32625"/>
                  </a:lnTo>
                  <a:lnTo>
                    <a:pt x="2189" y="32961"/>
                  </a:lnTo>
                  <a:lnTo>
                    <a:pt x="1886" y="33332"/>
                  </a:lnTo>
                  <a:lnTo>
                    <a:pt x="1549" y="33668"/>
                  </a:lnTo>
                  <a:lnTo>
                    <a:pt x="1650" y="33668"/>
                  </a:lnTo>
                  <a:lnTo>
                    <a:pt x="2021" y="33298"/>
                  </a:lnTo>
                  <a:lnTo>
                    <a:pt x="2357" y="32894"/>
                  </a:lnTo>
                  <a:lnTo>
                    <a:pt x="2863" y="32355"/>
                  </a:lnTo>
                  <a:lnTo>
                    <a:pt x="3401" y="31817"/>
                  </a:lnTo>
                  <a:lnTo>
                    <a:pt x="4344" y="30908"/>
                  </a:lnTo>
                  <a:lnTo>
                    <a:pt x="5354" y="30032"/>
                  </a:lnTo>
                  <a:lnTo>
                    <a:pt x="4748" y="30604"/>
                  </a:lnTo>
                  <a:lnTo>
                    <a:pt x="4007" y="31345"/>
                  </a:lnTo>
                  <a:lnTo>
                    <a:pt x="3300" y="32086"/>
                  </a:lnTo>
                  <a:lnTo>
                    <a:pt x="2593" y="32860"/>
                  </a:lnTo>
                  <a:lnTo>
                    <a:pt x="1920" y="33668"/>
                  </a:lnTo>
                  <a:lnTo>
                    <a:pt x="1987" y="33668"/>
                  </a:lnTo>
                  <a:lnTo>
                    <a:pt x="4075" y="31480"/>
                  </a:lnTo>
                  <a:lnTo>
                    <a:pt x="5118" y="30402"/>
                  </a:lnTo>
                  <a:lnTo>
                    <a:pt x="6196" y="29359"/>
                  </a:lnTo>
                  <a:lnTo>
                    <a:pt x="7340" y="28281"/>
                  </a:lnTo>
                  <a:lnTo>
                    <a:pt x="8519" y="27238"/>
                  </a:lnTo>
                  <a:lnTo>
                    <a:pt x="9697" y="26194"/>
                  </a:lnTo>
                  <a:lnTo>
                    <a:pt x="10876" y="25184"/>
                  </a:lnTo>
                  <a:lnTo>
                    <a:pt x="11482" y="24679"/>
                  </a:lnTo>
                  <a:lnTo>
                    <a:pt x="12054" y="24174"/>
                  </a:lnTo>
                  <a:lnTo>
                    <a:pt x="13165" y="23097"/>
                  </a:lnTo>
                  <a:lnTo>
                    <a:pt x="14276" y="22053"/>
                  </a:lnTo>
                  <a:lnTo>
                    <a:pt x="15421" y="20975"/>
                  </a:lnTo>
                  <a:lnTo>
                    <a:pt x="17643" y="19056"/>
                  </a:lnTo>
                  <a:lnTo>
                    <a:pt x="18720" y="18080"/>
                  </a:lnTo>
                  <a:lnTo>
                    <a:pt x="19259" y="17575"/>
                  </a:lnTo>
                  <a:lnTo>
                    <a:pt x="19764" y="17036"/>
                  </a:lnTo>
                  <a:lnTo>
                    <a:pt x="20067" y="16666"/>
                  </a:lnTo>
                  <a:lnTo>
                    <a:pt x="20370" y="16296"/>
                  </a:lnTo>
                  <a:lnTo>
                    <a:pt x="20673" y="15858"/>
                  </a:lnTo>
                  <a:lnTo>
                    <a:pt x="20909" y="15420"/>
                  </a:lnTo>
                  <a:lnTo>
                    <a:pt x="21010" y="15185"/>
                  </a:lnTo>
                  <a:lnTo>
                    <a:pt x="21111" y="14949"/>
                  </a:lnTo>
                  <a:lnTo>
                    <a:pt x="21178" y="14713"/>
                  </a:lnTo>
                  <a:lnTo>
                    <a:pt x="21212" y="14444"/>
                  </a:lnTo>
                  <a:lnTo>
                    <a:pt x="21212" y="14208"/>
                  </a:lnTo>
                  <a:lnTo>
                    <a:pt x="21178" y="13972"/>
                  </a:lnTo>
                  <a:lnTo>
                    <a:pt x="21111" y="13737"/>
                  </a:lnTo>
                  <a:lnTo>
                    <a:pt x="21010" y="13501"/>
                  </a:lnTo>
                  <a:lnTo>
                    <a:pt x="20976" y="13467"/>
                  </a:lnTo>
                  <a:lnTo>
                    <a:pt x="20942" y="13467"/>
                  </a:lnTo>
                  <a:lnTo>
                    <a:pt x="20808" y="13097"/>
                  </a:lnTo>
                  <a:lnTo>
                    <a:pt x="20606" y="12794"/>
                  </a:lnTo>
                  <a:lnTo>
                    <a:pt x="20336" y="12491"/>
                  </a:lnTo>
                  <a:lnTo>
                    <a:pt x="20033" y="12255"/>
                  </a:lnTo>
                  <a:lnTo>
                    <a:pt x="20067" y="12188"/>
                  </a:lnTo>
                  <a:lnTo>
                    <a:pt x="20067" y="12121"/>
                  </a:lnTo>
                  <a:lnTo>
                    <a:pt x="20067" y="12087"/>
                  </a:lnTo>
                  <a:lnTo>
                    <a:pt x="20101" y="12020"/>
                  </a:lnTo>
                  <a:lnTo>
                    <a:pt x="20101" y="11952"/>
                  </a:lnTo>
                  <a:lnTo>
                    <a:pt x="20033" y="11885"/>
                  </a:lnTo>
                  <a:lnTo>
                    <a:pt x="19966" y="11919"/>
                  </a:lnTo>
                  <a:lnTo>
                    <a:pt x="19730" y="11515"/>
                  </a:lnTo>
                  <a:lnTo>
                    <a:pt x="19461" y="11178"/>
                  </a:lnTo>
                  <a:lnTo>
                    <a:pt x="19326" y="11077"/>
                  </a:lnTo>
                  <a:lnTo>
                    <a:pt x="19192" y="10976"/>
                  </a:lnTo>
                  <a:lnTo>
                    <a:pt x="18990" y="10909"/>
                  </a:lnTo>
                  <a:lnTo>
                    <a:pt x="18821" y="10875"/>
                  </a:lnTo>
                  <a:lnTo>
                    <a:pt x="18720" y="10875"/>
                  </a:lnTo>
                  <a:lnTo>
                    <a:pt x="18585" y="10942"/>
                  </a:lnTo>
                  <a:lnTo>
                    <a:pt x="18585" y="10976"/>
                  </a:lnTo>
                  <a:lnTo>
                    <a:pt x="17340" y="9528"/>
                  </a:lnTo>
                  <a:lnTo>
                    <a:pt x="16094" y="8114"/>
                  </a:lnTo>
                  <a:lnTo>
                    <a:pt x="14781" y="6734"/>
                  </a:lnTo>
                  <a:lnTo>
                    <a:pt x="14141" y="6060"/>
                  </a:lnTo>
                  <a:lnTo>
                    <a:pt x="13434" y="5387"/>
                  </a:lnTo>
                  <a:lnTo>
                    <a:pt x="12795" y="4747"/>
                  </a:lnTo>
                  <a:lnTo>
                    <a:pt x="12155" y="4040"/>
                  </a:lnTo>
                  <a:lnTo>
                    <a:pt x="10943" y="2660"/>
                  </a:lnTo>
                  <a:lnTo>
                    <a:pt x="10337" y="1953"/>
                  </a:lnTo>
                  <a:lnTo>
                    <a:pt x="9697" y="1280"/>
                  </a:lnTo>
                  <a:lnTo>
                    <a:pt x="9024" y="606"/>
                  </a:lnTo>
                  <a:lnTo>
                    <a:pt x="8317" y="34"/>
                  </a:lnTo>
                  <a:lnTo>
                    <a:pt x="8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51" name="Google Shape;282;p3"/>
            <p:cNvSpPr/>
            <p:nvPr/>
          </p:nvSpPr>
          <p:spPr>
            <a:xfrm>
              <a:off x="6854425" y="2395400"/>
              <a:ext cx="68200" cy="50525"/>
            </a:xfrm>
            <a:custGeom>
              <a:avLst/>
              <a:gdLst/>
              <a:ahLst/>
              <a:cxnLst/>
              <a:rect l="l" t="t" r="r" b="b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52" name="Google Shape;283;p3"/>
            <p:cNvSpPr/>
            <p:nvPr/>
          </p:nvSpPr>
          <p:spPr>
            <a:xfrm>
              <a:off x="6345200" y="238125"/>
              <a:ext cx="810575" cy="563100"/>
            </a:xfrm>
            <a:custGeom>
              <a:avLst/>
              <a:gdLst/>
              <a:ahLst/>
              <a:cxnLst/>
              <a:rect l="l" t="t" r="r" b="b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53" name="Google Shape;284;p3"/>
            <p:cNvSpPr/>
            <p:nvPr/>
          </p:nvSpPr>
          <p:spPr>
            <a:xfrm>
              <a:off x="6682725" y="2484625"/>
              <a:ext cx="60625" cy="52200"/>
            </a:xfrm>
            <a:custGeom>
              <a:avLst/>
              <a:gdLst/>
              <a:ahLst/>
              <a:cxnLst/>
              <a:rect l="l" t="t" r="r" b="b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54" name="Google Shape;285;p3"/>
            <p:cNvSpPr/>
            <p:nvPr/>
          </p:nvSpPr>
          <p:spPr>
            <a:xfrm>
              <a:off x="6793825" y="2413075"/>
              <a:ext cx="61450" cy="47150"/>
            </a:xfrm>
            <a:custGeom>
              <a:avLst/>
              <a:gdLst/>
              <a:ahLst/>
              <a:cxnLst/>
              <a:rect l="l" t="t" r="r" b="b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55" name="Google Shape;286;p3"/>
            <p:cNvSpPr/>
            <p:nvPr/>
          </p:nvSpPr>
          <p:spPr>
            <a:xfrm>
              <a:off x="5622175" y="2490500"/>
              <a:ext cx="21050" cy="17700"/>
            </a:xfrm>
            <a:custGeom>
              <a:avLst/>
              <a:gdLst/>
              <a:ahLst/>
              <a:cxnLst/>
              <a:rect l="l" t="t" r="r" b="b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56" name="Google Shape;287;p3"/>
            <p:cNvSpPr/>
            <p:nvPr/>
          </p:nvSpPr>
          <p:spPr>
            <a:xfrm>
              <a:off x="5600275" y="2466100"/>
              <a:ext cx="64000" cy="61475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57" name="Google Shape;288;p3"/>
            <p:cNvSpPr/>
            <p:nvPr/>
          </p:nvSpPr>
          <p:spPr>
            <a:xfrm>
              <a:off x="5633950" y="23970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58" name="Google Shape;289;p3"/>
            <p:cNvSpPr/>
            <p:nvPr/>
          </p:nvSpPr>
          <p:spPr>
            <a:xfrm>
              <a:off x="5603650" y="2630225"/>
              <a:ext cx="19375" cy="16850"/>
            </a:xfrm>
            <a:custGeom>
              <a:avLst/>
              <a:gdLst/>
              <a:ahLst/>
              <a:cxnLst/>
              <a:rect l="l" t="t" r="r" b="b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59" name="Google Shape;290;p3"/>
            <p:cNvSpPr/>
            <p:nvPr/>
          </p:nvSpPr>
          <p:spPr>
            <a:xfrm>
              <a:off x="5580075" y="2607500"/>
              <a:ext cx="64000" cy="61475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60" name="Google Shape;291;p3"/>
            <p:cNvSpPr/>
            <p:nvPr/>
          </p:nvSpPr>
          <p:spPr>
            <a:xfrm>
              <a:off x="5637325" y="2558675"/>
              <a:ext cx="14325" cy="20225"/>
            </a:xfrm>
            <a:custGeom>
              <a:avLst/>
              <a:gdLst/>
              <a:ahLst/>
              <a:cxnLst/>
              <a:rect l="l" t="t" r="r" b="b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61" name="Google Shape;292;p3"/>
            <p:cNvSpPr/>
            <p:nvPr/>
          </p:nvSpPr>
          <p:spPr>
            <a:xfrm>
              <a:off x="5526225" y="25384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62" name="Google Shape;293;p3"/>
            <p:cNvSpPr/>
            <p:nvPr/>
          </p:nvSpPr>
          <p:spPr>
            <a:xfrm>
              <a:off x="5528750" y="24644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63" name="Google Shape;294;p3"/>
            <p:cNvSpPr/>
            <p:nvPr/>
          </p:nvSpPr>
          <p:spPr>
            <a:xfrm>
              <a:off x="5541375" y="25359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64" name="Google Shape;295;p3"/>
            <p:cNvSpPr/>
            <p:nvPr/>
          </p:nvSpPr>
          <p:spPr>
            <a:xfrm>
              <a:off x="5568300" y="2562050"/>
              <a:ext cx="20225" cy="19375"/>
            </a:xfrm>
            <a:custGeom>
              <a:avLst/>
              <a:gdLst/>
              <a:ahLst/>
              <a:cxnLst/>
              <a:rect l="l" t="t" r="r" b="b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65" name="Google Shape;296;p3"/>
            <p:cNvSpPr/>
            <p:nvPr/>
          </p:nvSpPr>
          <p:spPr>
            <a:xfrm>
              <a:off x="5492550" y="2558675"/>
              <a:ext cx="25275" cy="24450"/>
            </a:xfrm>
            <a:custGeom>
              <a:avLst/>
              <a:gdLst/>
              <a:ahLst/>
              <a:cxnLst/>
              <a:rect l="l" t="t" r="r" b="b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66" name="Google Shape;297;p3"/>
            <p:cNvSpPr/>
            <p:nvPr/>
          </p:nvSpPr>
          <p:spPr>
            <a:xfrm>
              <a:off x="5561575" y="2394550"/>
              <a:ext cx="64825" cy="62300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67" name="Google Shape;298;p3"/>
            <p:cNvSpPr/>
            <p:nvPr/>
          </p:nvSpPr>
          <p:spPr>
            <a:xfrm>
              <a:off x="5587650" y="2429900"/>
              <a:ext cx="11825" cy="18550"/>
            </a:xfrm>
            <a:custGeom>
              <a:avLst/>
              <a:gdLst/>
              <a:ahLst/>
              <a:cxnLst/>
              <a:rect l="l" t="t" r="r" b="b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68" name="Google Shape;299;p3"/>
            <p:cNvSpPr/>
            <p:nvPr/>
          </p:nvSpPr>
          <p:spPr>
            <a:xfrm>
              <a:off x="5554825" y="2489675"/>
              <a:ext cx="16025" cy="1852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69" name="Google Shape;300;p3"/>
            <p:cNvSpPr/>
            <p:nvPr/>
          </p:nvSpPr>
          <p:spPr>
            <a:xfrm>
              <a:off x="5516125" y="2429900"/>
              <a:ext cx="14325" cy="18550"/>
            </a:xfrm>
            <a:custGeom>
              <a:avLst/>
              <a:gdLst/>
              <a:ahLst/>
              <a:cxnLst/>
              <a:rect l="l" t="t" r="r" b="b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70" name="Google Shape;301;p3"/>
            <p:cNvSpPr/>
            <p:nvPr/>
          </p:nvSpPr>
          <p:spPr>
            <a:xfrm>
              <a:off x="5506850" y="2348250"/>
              <a:ext cx="68200" cy="42125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71" name="Google Shape;302;p3"/>
            <p:cNvSpPr/>
            <p:nvPr/>
          </p:nvSpPr>
          <p:spPr>
            <a:xfrm>
              <a:off x="5614600" y="2536800"/>
              <a:ext cx="63150" cy="61475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72" name="Google Shape;303;p3"/>
            <p:cNvSpPr/>
            <p:nvPr/>
          </p:nvSpPr>
          <p:spPr>
            <a:xfrm>
              <a:off x="5579250" y="2345725"/>
              <a:ext cx="69025" cy="47175"/>
            </a:xfrm>
            <a:custGeom>
              <a:avLst/>
              <a:gdLst/>
              <a:ahLst/>
              <a:cxnLst/>
              <a:rect l="l" t="t" r="r" b="b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73" name="Google Shape;304;p3"/>
            <p:cNvSpPr/>
            <p:nvPr/>
          </p:nvSpPr>
          <p:spPr>
            <a:xfrm>
              <a:off x="5662575" y="2429900"/>
              <a:ext cx="11800" cy="20225"/>
            </a:xfrm>
            <a:custGeom>
              <a:avLst/>
              <a:gdLst/>
              <a:ahLst/>
              <a:cxnLst/>
              <a:rect l="l" t="t" r="r" b="b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74" name="Google Shape;305;p3"/>
            <p:cNvSpPr/>
            <p:nvPr/>
          </p:nvSpPr>
          <p:spPr>
            <a:xfrm>
              <a:off x="5697925" y="2489675"/>
              <a:ext cx="5925" cy="17700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75" name="Google Shape;306;p3"/>
            <p:cNvSpPr/>
            <p:nvPr/>
          </p:nvSpPr>
          <p:spPr>
            <a:xfrm>
              <a:off x="5733275" y="2429050"/>
              <a:ext cx="16025" cy="17700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76" name="Google Shape;307;p3"/>
            <p:cNvSpPr/>
            <p:nvPr/>
          </p:nvSpPr>
          <p:spPr>
            <a:xfrm>
              <a:off x="5639000" y="2395400"/>
              <a:ext cx="57275" cy="62300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77" name="Google Shape;308;p3"/>
            <p:cNvSpPr/>
            <p:nvPr/>
          </p:nvSpPr>
          <p:spPr>
            <a:xfrm>
              <a:off x="5364600" y="2609175"/>
              <a:ext cx="7600" cy="60650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78" name="Google Shape;309;p3"/>
            <p:cNvSpPr/>
            <p:nvPr/>
          </p:nvSpPr>
          <p:spPr>
            <a:xfrm>
              <a:off x="5672675" y="24652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79" name="Google Shape;310;p3"/>
            <p:cNvSpPr/>
            <p:nvPr/>
          </p:nvSpPr>
          <p:spPr>
            <a:xfrm>
              <a:off x="5528750" y="2626850"/>
              <a:ext cx="19375" cy="22750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80" name="Google Shape;311;p3"/>
            <p:cNvSpPr/>
            <p:nvPr/>
          </p:nvSpPr>
          <p:spPr>
            <a:xfrm>
              <a:off x="5705500" y="2394550"/>
              <a:ext cx="64825" cy="62300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81" name="Google Shape;312;p3"/>
            <p:cNvSpPr/>
            <p:nvPr/>
          </p:nvSpPr>
          <p:spPr>
            <a:xfrm>
              <a:off x="5508550" y="26058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82" name="Google Shape;313;p3"/>
            <p:cNvSpPr/>
            <p:nvPr/>
          </p:nvSpPr>
          <p:spPr>
            <a:xfrm>
              <a:off x="5436150" y="2606650"/>
              <a:ext cx="64850" cy="62325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83" name="Google Shape;314;p3"/>
            <p:cNvSpPr/>
            <p:nvPr/>
          </p:nvSpPr>
          <p:spPr>
            <a:xfrm>
              <a:off x="5461400" y="2627700"/>
              <a:ext cx="18550" cy="16850"/>
            </a:xfrm>
            <a:custGeom>
              <a:avLst/>
              <a:gdLst/>
              <a:ahLst/>
              <a:cxnLst/>
              <a:rect l="l" t="t" r="r" b="b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84" name="Google Shape;315;p3"/>
            <p:cNvSpPr/>
            <p:nvPr/>
          </p:nvSpPr>
          <p:spPr>
            <a:xfrm>
              <a:off x="5727375" y="2678200"/>
              <a:ext cx="69900" cy="8450"/>
            </a:xfrm>
            <a:custGeom>
              <a:avLst/>
              <a:gdLst/>
              <a:ahLst/>
              <a:cxnLst/>
              <a:rect l="l" t="t" r="r" b="b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85" name="Google Shape;316;p3"/>
            <p:cNvSpPr/>
            <p:nvPr/>
          </p:nvSpPr>
          <p:spPr>
            <a:xfrm>
              <a:off x="5886475" y="25384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86" name="Google Shape;317;p3"/>
            <p:cNvSpPr/>
            <p:nvPr/>
          </p:nvSpPr>
          <p:spPr>
            <a:xfrm>
              <a:off x="5470675" y="2536800"/>
              <a:ext cx="58100" cy="62300"/>
            </a:xfrm>
            <a:custGeom>
              <a:avLst/>
              <a:gdLst/>
              <a:ahLst/>
              <a:cxnLst/>
              <a:rect l="l" t="t" r="r" b="b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87" name="Google Shape;318;p3"/>
            <p:cNvSpPr/>
            <p:nvPr/>
          </p:nvSpPr>
          <p:spPr>
            <a:xfrm>
              <a:off x="5849425" y="2395400"/>
              <a:ext cx="64000" cy="61450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88" name="Google Shape;319;p3"/>
            <p:cNvSpPr/>
            <p:nvPr/>
          </p:nvSpPr>
          <p:spPr>
            <a:xfrm>
              <a:off x="5777875" y="2393700"/>
              <a:ext cx="63150" cy="68225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89" name="Google Shape;320;p3"/>
            <p:cNvSpPr/>
            <p:nvPr/>
          </p:nvSpPr>
          <p:spPr>
            <a:xfrm>
              <a:off x="6053950" y="571425"/>
              <a:ext cx="7600" cy="11800"/>
            </a:xfrm>
            <a:custGeom>
              <a:avLst/>
              <a:gdLst/>
              <a:ahLst/>
              <a:cxnLst/>
              <a:rect l="l" t="t" r="r" b="b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90" name="Google Shape;321;p3"/>
            <p:cNvSpPr/>
            <p:nvPr/>
          </p:nvSpPr>
          <p:spPr>
            <a:xfrm>
              <a:off x="5384800" y="24677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91" name="Google Shape;322;p3"/>
            <p:cNvSpPr/>
            <p:nvPr/>
          </p:nvSpPr>
          <p:spPr>
            <a:xfrm>
              <a:off x="5456350" y="2465250"/>
              <a:ext cx="64850" cy="62325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92" name="Google Shape;323;p3"/>
            <p:cNvSpPr/>
            <p:nvPr/>
          </p:nvSpPr>
          <p:spPr>
            <a:xfrm>
              <a:off x="5397425" y="2535950"/>
              <a:ext cx="64850" cy="62325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93" name="Google Shape;324;p3"/>
            <p:cNvSpPr/>
            <p:nvPr/>
          </p:nvSpPr>
          <p:spPr>
            <a:xfrm>
              <a:off x="5479075" y="2489675"/>
              <a:ext cx="21925" cy="17700"/>
            </a:xfrm>
            <a:custGeom>
              <a:avLst/>
              <a:gdLst/>
              <a:ahLst/>
              <a:cxnLst/>
              <a:rect l="l" t="t" r="r" b="b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94" name="Google Shape;325;p3"/>
            <p:cNvSpPr/>
            <p:nvPr/>
          </p:nvSpPr>
          <p:spPr>
            <a:xfrm>
              <a:off x="5369650" y="2607500"/>
              <a:ext cx="57275" cy="62325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95" name="Google Shape;326;p3"/>
            <p:cNvSpPr/>
            <p:nvPr/>
          </p:nvSpPr>
          <p:spPr>
            <a:xfrm>
              <a:off x="5422675" y="2558675"/>
              <a:ext cx="18550" cy="26975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96" name="Google Shape;327;p3"/>
            <p:cNvSpPr/>
            <p:nvPr/>
          </p:nvSpPr>
          <p:spPr>
            <a:xfrm>
              <a:off x="5489175" y="2395400"/>
              <a:ext cx="64000" cy="61450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97" name="Google Shape;328;p3"/>
            <p:cNvSpPr/>
            <p:nvPr/>
          </p:nvSpPr>
          <p:spPr>
            <a:xfrm>
              <a:off x="5389025" y="2629375"/>
              <a:ext cx="16850" cy="16025"/>
            </a:xfrm>
            <a:custGeom>
              <a:avLst/>
              <a:gdLst/>
              <a:ahLst/>
              <a:cxnLst/>
              <a:rect l="l" t="t" r="r" b="b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98" name="Google Shape;329;p3"/>
            <p:cNvSpPr/>
            <p:nvPr/>
          </p:nvSpPr>
          <p:spPr>
            <a:xfrm>
              <a:off x="5389850" y="2466100"/>
              <a:ext cx="57275" cy="62300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99" name="Google Shape;330;p3"/>
            <p:cNvSpPr/>
            <p:nvPr/>
          </p:nvSpPr>
          <p:spPr>
            <a:xfrm>
              <a:off x="5410900" y="2488825"/>
              <a:ext cx="14325" cy="21900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300" name="Google Shape;331;p3"/>
            <p:cNvSpPr/>
            <p:nvPr/>
          </p:nvSpPr>
          <p:spPr>
            <a:xfrm>
              <a:off x="5671000" y="2627700"/>
              <a:ext cx="23575" cy="21075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301" name="Google Shape;332;p3"/>
            <p:cNvSpPr/>
            <p:nvPr/>
          </p:nvSpPr>
          <p:spPr>
            <a:xfrm>
              <a:off x="5347775" y="2557000"/>
              <a:ext cx="19375" cy="26950"/>
            </a:xfrm>
            <a:custGeom>
              <a:avLst/>
              <a:gdLst/>
              <a:ahLst/>
              <a:cxnLst/>
              <a:rect l="l" t="t" r="r" b="b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302" name="Google Shape;333;p3"/>
            <p:cNvSpPr/>
            <p:nvPr/>
          </p:nvSpPr>
          <p:spPr>
            <a:xfrm>
              <a:off x="5219825" y="2607500"/>
              <a:ext cx="64000" cy="61475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303" name="Google Shape;334;p3"/>
            <p:cNvSpPr/>
            <p:nvPr/>
          </p:nvSpPr>
          <p:spPr>
            <a:xfrm>
              <a:off x="5652475" y="26066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304" name="Google Shape;335;p3"/>
            <p:cNvSpPr/>
            <p:nvPr/>
          </p:nvSpPr>
          <p:spPr>
            <a:xfrm>
              <a:off x="5326725" y="25351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305" name="Google Shape;336;p3"/>
            <p:cNvSpPr/>
            <p:nvPr/>
          </p:nvSpPr>
          <p:spPr>
            <a:xfrm>
              <a:off x="5244250" y="2627700"/>
              <a:ext cx="19375" cy="22750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306" name="Google Shape;337;p3"/>
            <p:cNvSpPr/>
            <p:nvPr/>
          </p:nvSpPr>
          <p:spPr>
            <a:xfrm>
              <a:off x="5057400" y="2606650"/>
              <a:ext cx="81650" cy="67375"/>
            </a:xfrm>
            <a:custGeom>
              <a:avLst/>
              <a:gdLst/>
              <a:ahLst/>
              <a:cxnLst/>
              <a:rect l="l" t="t" r="r" b="b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307" name="Google Shape;338;p3"/>
            <p:cNvSpPr/>
            <p:nvPr/>
          </p:nvSpPr>
          <p:spPr>
            <a:xfrm>
              <a:off x="5058225" y="2535950"/>
              <a:ext cx="117025" cy="65675"/>
            </a:xfrm>
            <a:custGeom>
              <a:avLst/>
              <a:gdLst/>
              <a:ahLst/>
              <a:cxnLst/>
              <a:rect l="l" t="t" r="r" b="b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308" name="Google Shape;339;p3"/>
            <p:cNvSpPr/>
            <p:nvPr/>
          </p:nvSpPr>
          <p:spPr>
            <a:xfrm>
              <a:off x="5128925" y="2395400"/>
              <a:ext cx="64000" cy="61450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309" name="Google Shape;340;p3"/>
            <p:cNvSpPr/>
            <p:nvPr/>
          </p:nvSpPr>
          <p:spPr>
            <a:xfrm>
              <a:off x="5148300" y="26058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310" name="Google Shape;341;p3"/>
            <p:cNvSpPr/>
            <p:nvPr/>
          </p:nvSpPr>
          <p:spPr>
            <a:xfrm>
              <a:off x="5199625" y="2678200"/>
              <a:ext cx="64000" cy="71575"/>
            </a:xfrm>
            <a:custGeom>
              <a:avLst/>
              <a:gdLst/>
              <a:ahLst/>
              <a:cxnLst/>
              <a:rect l="l" t="t" r="r" b="b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311" name="Google Shape;342;p3"/>
            <p:cNvSpPr/>
            <p:nvPr/>
          </p:nvSpPr>
          <p:spPr>
            <a:xfrm>
              <a:off x="5724850" y="2609175"/>
              <a:ext cx="7600" cy="60650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312" name="Google Shape;343;p3"/>
            <p:cNvSpPr/>
            <p:nvPr/>
          </p:nvSpPr>
          <p:spPr>
            <a:xfrm>
              <a:off x="5806500" y="2684100"/>
              <a:ext cx="7600" cy="68200"/>
            </a:xfrm>
            <a:custGeom>
              <a:avLst/>
              <a:gdLst/>
              <a:ahLst/>
              <a:cxnLst/>
              <a:rect l="l" t="t" r="r" b="b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313" name="Google Shape;344;p3"/>
            <p:cNvSpPr/>
            <p:nvPr/>
          </p:nvSpPr>
          <p:spPr>
            <a:xfrm>
              <a:off x="5912550" y="2723650"/>
              <a:ext cx="11825" cy="17700"/>
            </a:xfrm>
            <a:custGeom>
              <a:avLst/>
              <a:gdLst/>
              <a:ahLst/>
              <a:cxnLst/>
              <a:rect l="l" t="t" r="r" b="b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314" name="Google Shape;345;p3"/>
            <p:cNvSpPr/>
            <p:nvPr/>
          </p:nvSpPr>
          <p:spPr>
            <a:xfrm>
              <a:off x="5888150" y="2710200"/>
              <a:ext cx="64825" cy="43775"/>
            </a:xfrm>
            <a:custGeom>
              <a:avLst/>
              <a:gdLst/>
              <a:ahLst/>
              <a:cxnLst/>
              <a:rect l="l" t="t" r="r" b="b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315" name="Google Shape;346;p3"/>
            <p:cNvSpPr/>
            <p:nvPr/>
          </p:nvSpPr>
          <p:spPr>
            <a:xfrm>
              <a:off x="5950425" y="2345725"/>
              <a:ext cx="69050" cy="47175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316" name="Google Shape;347;p3"/>
            <p:cNvSpPr/>
            <p:nvPr/>
          </p:nvSpPr>
          <p:spPr>
            <a:xfrm>
              <a:off x="5710550" y="2559525"/>
              <a:ext cx="21075" cy="22750"/>
            </a:xfrm>
            <a:custGeom>
              <a:avLst/>
              <a:gdLst/>
              <a:ahLst/>
              <a:cxnLst/>
              <a:rect l="l" t="t" r="r" b="b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317" name="Google Shape;348;p3"/>
            <p:cNvSpPr/>
            <p:nvPr/>
          </p:nvSpPr>
          <p:spPr>
            <a:xfrm>
              <a:off x="6010200" y="1881125"/>
              <a:ext cx="297150" cy="942725"/>
            </a:xfrm>
            <a:custGeom>
              <a:avLst/>
              <a:gdLst/>
              <a:ahLst/>
              <a:cxnLst/>
              <a:rect l="l" t="t" r="r" b="b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318" name="Google Shape;349;p3"/>
            <p:cNvSpPr/>
            <p:nvPr/>
          </p:nvSpPr>
          <p:spPr>
            <a:xfrm>
              <a:off x="7092625" y="1473725"/>
              <a:ext cx="198650" cy="260950"/>
            </a:xfrm>
            <a:custGeom>
              <a:avLst/>
              <a:gdLst/>
              <a:ahLst/>
              <a:cxnLst/>
              <a:rect l="l" t="t" r="r" b="b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319" name="Google Shape;350;p3"/>
            <p:cNvSpPr/>
            <p:nvPr/>
          </p:nvSpPr>
          <p:spPr>
            <a:xfrm>
              <a:off x="5168500" y="24644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320" name="Google Shape;351;p3"/>
            <p:cNvSpPr/>
            <p:nvPr/>
          </p:nvSpPr>
          <p:spPr>
            <a:xfrm>
              <a:off x="5686975" y="25351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321" name="Google Shape;352;p3"/>
            <p:cNvSpPr/>
            <p:nvPr/>
          </p:nvSpPr>
          <p:spPr>
            <a:xfrm>
              <a:off x="5796400" y="26066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322" name="Google Shape;353;p3"/>
            <p:cNvSpPr/>
            <p:nvPr/>
          </p:nvSpPr>
          <p:spPr>
            <a:xfrm>
              <a:off x="5818275" y="2619275"/>
              <a:ext cx="16875" cy="16875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323" name="Google Shape;354;p3"/>
            <p:cNvSpPr/>
            <p:nvPr/>
          </p:nvSpPr>
          <p:spPr>
            <a:xfrm>
              <a:off x="5280450" y="2348250"/>
              <a:ext cx="68200" cy="42125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324" name="Google Shape;355;p3"/>
            <p:cNvSpPr/>
            <p:nvPr/>
          </p:nvSpPr>
          <p:spPr>
            <a:xfrm>
              <a:off x="5262775" y="2490500"/>
              <a:ext cx="24425" cy="17700"/>
            </a:xfrm>
            <a:custGeom>
              <a:avLst/>
              <a:gdLst/>
              <a:ahLst/>
              <a:cxnLst/>
              <a:rect l="l" t="t" r="r" b="b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325" name="Google Shape;356;p3"/>
            <p:cNvSpPr/>
            <p:nvPr/>
          </p:nvSpPr>
          <p:spPr>
            <a:xfrm>
              <a:off x="5240050" y="2466100"/>
              <a:ext cx="63975" cy="61475"/>
            </a:xfrm>
            <a:custGeom>
              <a:avLst/>
              <a:gdLst/>
              <a:ahLst/>
              <a:cxnLst/>
              <a:rect l="l" t="t" r="r" b="b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326" name="Google Shape;357;p3"/>
            <p:cNvSpPr/>
            <p:nvPr/>
          </p:nvSpPr>
          <p:spPr>
            <a:xfrm>
              <a:off x="5209725" y="2556150"/>
              <a:ext cx="15175" cy="23600"/>
            </a:xfrm>
            <a:custGeom>
              <a:avLst/>
              <a:gdLst/>
              <a:ahLst/>
              <a:cxnLst/>
              <a:rect l="l" t="t" r="r" b="b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327" name="Google Shape;358;p3"/>
            <p:cNvSpPr/>
            <p:nvPr/>
          </p:nvSpPr>
          <p:spPr>
            <a:xfrm>
              <a:off x="5254350" y="2536800"/>
              <a:ext cx="63150" cy="61475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328" name="Google Shape;359;p3"/>
            <p:cNvSpPr/>
            <p:nvPr/>
          </p:nvSpPr>
          <p:spPr>
            <a:xfrm>
              <a:off x="5278750" y="2560375"/>
              <a:ext cx="16025" cy="21900"/>
            </a:xfrm>
            <a:custGeom>
              <a:avLst/>
              <a:gdLst/>
              <a:ahLst/>
              <a:cxnLst/>
              <a:rect l="l" t="t" r="r" b="b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329" name="Google Shape;360;p3"/>
            <p:cNvSpPr/>
            <p:nvPr/>
          </p:nvSpPr>
          <p:spPr>
            <a:xfrm>
              <a:off x="5181125" y="25359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330" name="Google Shape;361;p3"/>
            <p:cNvSpPr/>
            <p:nvPr/>
          </p:nvSpPr>
          <p:spPr>
            <a:xfrm>
              <a:off x="5315800" y="2629375"/>
              <a:ext cx="20225" cy="19400"/>
            </a:xfrm>
            <a:custGeom>
              <a:avLst/>
              <a:gdLst/>
              <a:ahLst/>
              <a:cxnLst/>
              <a:rect l="l" t="t" r="r" b="b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331" name="Google Shape;362;p3"/>
            <p:cNvSpPr/>
            <p:nvPr/>
          </p:nvSpPr>
          <p:spPr>
            <a:xfrm>
              <a:off x="5345250" y="2394550"/>
              <a:ext cx="64825" cy="62300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332" name="Google Shape;363;p3"/>
            <p:cNvSpPr/>
            <p:nvPr/>
          </p:nvSpPr>
          <p:spPr>
            <a:xfrm>
              <a:off x="5417625" y="2393700"/>
              <a:ext cx="63175" cy="68225"/>
            </a:xfrm>
            <a:custGeom>
              <a:avLst/>
              <a:gdLst/>
              <a:ahLst/>
              <a:cxnLst/>
              <a:rect l="l" t="t" r="r" b="b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333" name="Google Shape;364;p3"/>
            <p:cNvSpPr/>
            <p:nvPr/>
          </p:nvSpPr>
          <p:spPr>
            <a:xfrm>
              <a:off x="5292225" y="26066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334" name="Google Shape;365;p3"/>
            <p:cNvSpPr/>
            <p:nvPr/>
          </p:nvSpPr>
          <p:spPr>
            <a:xfrm>
              <a:off x="5227400" y="2424000"/>
              <a:ext cx="19400" cy="22750"/>
            </a:xfrm>
            <a:custGeom>
              <a:avLst/>
              <a:gdLst/>
              <a:ahLst/>
              <a:cxnLst/>
              <a:rect l="l" t="t" r="r" b="b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335" name="Google Shape;366;p3"/>
            <p:cNvSpPr/>
            <p:nvPr/>
          </p:nvSpPr>
          <p:spPr>
            <a:xfrm>
              <a:off x="5278750" y="2395400"/>
              <a:ext cx="57275" cy="62300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336" name="Google Shape;367;p3"/>
            <p:cNvSpPr/>
            <p:nvPr/>
          </p:nvSpPr>
          <p:spPr>
            <a:xfrm>
              <a:off x="5298950" y="2424000"/>
              <a:ext cx="18550" cy="26975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337" name="Google Shape;368;p3"/>
            <p:cNvSpPr/>
            <p:nvPr/>
          </p:nvSpPr>
          <p:spPr>
            <a:xfrm>
              <a:off x="5273700" y="23970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338" name="Google Shape;369;p3"/>
            <p:cNvSpPr/>
            <p:nvPr/>
          </p:nvSpPr>
          <p:spPr>
            <a:xfrm>
              <a:off x="5206375" y="2345725"/>
              <a:ext cx="69050" cy="47175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339" name="Google Shape;370;p3"/>
            <p:cNvSpPr/>
            <p:nvPr/>
          </p:nvSpPr>
          <p:spPr>
            <a:xfrm>
              <a:off x="5190375" y="2485450"/>
              <a:ext cx="20225" cy="26125"/>
            </a:xfrm>
            <a:custGeom>
              <a:avLst/>
              <a:gdLst/>
              <a:ahLst/>
              <a:cxnLst/>
              <a:rect l="l" t="t" r="r" b="b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340" name="Google Shape;371;p3"/>
            <p:cNvSpPr/>
            <p:nvPr/>
          </p:nvSpPr>
          <p:spPr>
            <a:xfrm>
              <a:off x="5341875" y="2489675"/>
              <a:ext cx="14350" cy="4225"/>
            </a:xfrm>
            <a:custGeom>
              <a:avLst/>
              <a:gdLst/>
              <a:ahLst/>
              <a:cxnLst/>
              <a:rect l="l" t="t" r="r" b="b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341" name="Google Shape;372;p3"/>
            <p:cNvSpPr/>
            <p:nvPr/>
          </p:nvSpPr>
          <p:spPr>
            <a:xfrm>
              <a:off x="5312425" y="24652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342" name="Google Shape;373;p3"/>
            <p:cNvSpPr/>
            <p:nvPr/>
          </p:nvSpPr>
          <p:spPr>
            <a:xfrm>
              <a:off x="5337675" y="2490500"/>
              <a:ext cx="16850" cy="20225"/>
            </a:xfrm>
            <a:custGeom>
              <a:avLst/>
              <a:gdLst/>
              <a:ahLst/>
              <a:cxnLst/>
              <a:rect l="l" t="t" r="r" b="b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343" name="Google Shape;374;p3"/>
            <p:cNvSpPr/>
            <p:nvPr/>
          </p:nvSpPr>
          <p:spPr>
            <a:xfrm>
              <a:off x="5367125" y="2425700"/>
              <a:ext cx="20225" cy="22750"/>
            </a:xfrm>
            <a:custGeom>
              <a:avLst/>
              <a:gdLst/>
              <a:ahLst/>
              <a:cxnLst/>
              <a:rect l="l" t="t" r="r" b="b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344" name="Google Shape;375;p3"/>
            <p:cNvSpPr/>
            <p:nvPr/>
          </p:nvSpPr>
          <p:spPr>
            <a:xfrm>
              <a:off x="5441200" y="2428225"/>
              <a:ext cx="18550" cy="24425"/>
            </a:xfrm>
            <a:custGeom>
              <a:avLst/>
              <a:gdLst/>
              <a:ahLst/>
              <a:cxnLst/>
              <a:rect l="l" t="t" r="r" b="b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345" name="Google Shape;376;p3"/>
            <p:cNvSpPr/>
            <p:nvPr/>
          </p:nvSpPr>
          <p:spPr>
            <a:xfrm>
              <a:off x="5803125" y="2430750"/>
              <a:ext cx="16025" cy="1852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346" name="Google Shape;377;p3"/>
            <p:cNvSpPr/>
            <p:nvPr/>
          </p:nvSpPr>
          <p:spPr>
            <a:xfrm>
              <a:off x="5667625" y="536075"/>
              <a:ext cx="5925" cy="14325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347" name="Google Shape;378;p3"/>
            <p:cNvSpPr/>
            <p:nvPr/>
          </p:nvSpPr>
          <p:spPr>
            <a:xfrm>
              <a:off x="5676875" y="508300"/>
              <a:ext cx="8450" cy="16850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348" name="Google Shape;379;p3"/>
            <p:cNvSpPr/>
            <p:nvPr/>
          </p:nvSpPr>
          <p:spPr>
            <a:xfrm>
              <a:off x="5631425" y="266725"/>
              <a:ext cx="519350" cy="436025"/>
            </a:xfrm>
            <a:custGeom>
              <a:avLst/>
              <a:gdLst/>
              <a:ahLst/>
              <a:cxnLst/>
              <a:rect l="l" t="t" r="r" b="b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349" name="Google Shape;380;p3"/>
            <p:cNvSpPr/>
            <p:nvPr/>
          </p:nvSpPr>
          <p:spPr>
            <a:xfrm>
              <a:off x="5685300" y="485575"/>
              <a:ext cx="7600" cy="13500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350" name="Google Shape;381;p3"/>
            <p:cNvSpPr/>
            <p:nvPr/>
          </p:nvSpPr>
          <p:spPr>
            <a:xfrm>
              <a:off x="5657525" y="557950"/>
              <a:ext cx="8450" cy="13500"/>
            </a:xfrm>
            <a:custGeom>
              <a:avLst/>
              <a:gdLst/>
              <a:ahLst/>
              <a:cxnLst/>
              <a:rect l="l" t="t" r="r" b="b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351" name="Google Shape;382;p3"/>
            <p:cNvSpPr/>
            <p:nvPr/>
          </p:nvSpPr>
          <p:spPr>
            <a:xfrm>
              <a:off x="5754325" y="392150"/>
              <a:ext cx="18525" cy="7600"/>
            </a:xfrm>
            <a:custGeom>
              <a:avLst/>
              <a:gdLst/>
              <a:ahLst/>
              <a:cxnLst/>
              <a:rect l="l" t="t" r="r" b="b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352" name="Google Shape;383;p3"/>
            <p:cNvSpPr/>
            <p:nvPr/>
          </p:nvSpPr>
          <p:spPr>
            <a:xfrm>
              <a:off x="5783775" y="400550"/>
              <a:ext cx="21075" cy="7600"/>
            </a:xfrm>
            <a:custGeom>
              <a:avLst/>
              <a:gdLst/>
              <a:ahLst/>
              <a:cxnLst/>
              <a:rect l="l" t="t" r="r" b="b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353" name="Google Shape;384;p3"/>
            <p:cNvSpPr/>
            <p:nvPr/>
          </p:nvSpPr>
          <p:spPr>
            <a:xfrm>
              <a:off x="3921925" y="624450"/>
              <a:ext cx="579125" cy="264325"/>
            </a:xfrm>
            <a:custGeom>
              <a:avLst/>
              <a:gdLst/>
              <a:ahLst/>
              <a:cxnLst/>
              <a:rect l="l" t="t" r="r" b="b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354" name="Google Shape;385;p3"/>
            <p:cNvSpPr/>
            <p:nvPr/>
          </p:nvSpPr>
          <p:spPr>
            <a:xfrm>
              <a:off x="5696250" y="439275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355" name="Google Shape;386;p3"/>
            <p:cNvSpPr/>
            <p:nvPr/>
          </p:nvSpPr>
          <p:spPr>
            <a:xfrm>
              <a:off x="5692875" y="462850"/>
              <a:ext cx="5925" cy="15175"/>
            </a:xfrm>
            <a:custGeom>
              <a:avLst/>
              <a:gdLst/>
              <a:ahLst/>
              <a:cxnLst/>
              <a:rect l="l" t="t" r="r" b="b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356" name="Google Shape;387;p3"/>
            <p:cNvSpPr/>
            <p:nvPr/>
          </p:nvSpPr>
          <p:spPr>
            <a:xfrm>
              <a:off x="5702975" y="416550"/>
              <a:ext cx="8450" cy="16025"/>
            </a:xfrm>
            <a:custGeom>
              <a:avLst/>
              <a:gdLst/>
              <a:ahLst/>
              <a:cxnLst/>
              <a:rect l="l" t="t" r="r" b="b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357" name="Google Shape;388;p3"/>
            <p:cNvSpPr/>
            <p:nvPr/>
          </p:nvSpPr>
          <p:spPr>
            <a:xfrm>
              <a:off x="4836025" y="1876900"/>
              <a:ext cx="1179250" cy="946950"/>
            </a:xfrm>
            <a:custGeom>
              <a:avLst/>
              <a:gdLst/>
              <a:ahLst/>
              <a:cxnLst/>
              <a:rect l="l" t="t" r="r" b="b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358" name="Google Shape;389;p3"/>
            <p:cNvSpPr/>
            <p:nvPr/>
          </p:nvSpPr>
          <p:spPr>
            <a:xfrm>
              <a:off x="4860425" y="2687475"/>
              <a:ext cx="6775" cy="9275"/>
            </a:xfrm>
            <a:custGeom>
              <a:avLst/>
              <a:gdLst/>
              <a:ahLst/>
              <a:cxnLst/>
              <a:rect l="l" t="t" r="r" b="b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359" name="Google Shape;390;p3"/>
            <p:cNvSpPr/>
            <p:nvPr/>
          </p:nvSpPr>
          <p:spPr>
            <a:xfrm>
              <a:off x="4403375" y="2435800"/>
              <a:ext cx="143975" cy="388050"/>
            </a:xfrm>
            <a:custGeom>
              <a:avLst/>
              <a:gdLst/>
              <a:ahLst/>
              <a:cxnLst/>
              <a:rect l="l" t="t" r="r" b="b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360" name="Google Shape;391;p3"/>
            <p:cNvSpPr/>
            <p:nvPr/>
          </p:nvSpPr>
          <p:spPr>
            <a:xfrm>
              <a:off x="4422750" y="2442525"/>
              <a:ext cx="17700" cy="58100"/>
            </a:xfrm>
            <a:custGeom>
              <a:avLst/>
              <a:gdLst/>
              <a:ahLst/>
              <a:cxnLst/>
              <a:rect l="l" t="t" r="r" b="b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361" name="Google Shape;392;p3"/>
            <p:cNvSpPr/>
            <p:nvPr/>
          </p:nvSpPr>
          <p:spPr>
            <a:xfrm>
              <a:off x="4109625" y="305450"/>
              <a:ext cx="213825" cy="201200"/>
            </a:xfrm>
            <a:custGeom>
              <a:avLst/>
              <a:gdLst/>
              <a:ahLst/>
              <a:cxnLst/>
              <a:rect l="l" t="t" r="r" b="b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362" name="Google Shape;393;p3"/>
            <p:cNvSpPr/>
            <p:nvPr/>
          </p:nvSpPr>
          <p:spPr>
            <a:xfrm>
              <a:off x="4865475" y="2713550"/>
              <a:ext cx="16025" cy="51375"/>
            </a:xfrm>
            <a:custGeom>
              <a:avLst/>
              <a:gdLst/>
              <a:ahLst/>
              <a:cxnLst/>
              <a:rect l="l" t="t" r="r" b="b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363" name="Google Shape;394;p3"/>
            <p:cNvSpPr/>
            <p:nvPr/>
          </p:nvSpPr>
          <p:spPr>
            <a:xfrm>
              <a:off x="5730750" y="386250"/>
              <a:ext cx="16850" cy="6750"/>
            </a:xfrm>
            <a:custGeom>
              <a:avLst/>
              <a:gdLst/>
              <a:ahLst/>
              <a:cxnLst/>
              <a:rect l="l" t="t" r="r" b="b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364" name="Google Shape;395;p3"/>
            <p:cNvSpPr/>
            <p:nvPr/>
          </p:nvSpPr>
          <p:spPr>
            <a:xfrm>
              <a:off x="3855450" y="1483825"/>
              <a:ext cx="286200" cy="291250"/>
            </a:xfrm>
            <a:custGeom>
              <a:avLst/>
              <a:gdLst/>
              <a:ahLst/>
              <a:cxnLst/>
              <a:rect l="l" t="t" r="r" b="b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365" name="Google Shape;396;p3"/>
            <p:cNvSpPr/>
            <p:nvPr/>
          </p:nvSpPr>
          <p:spPr>
            <a:xfrm>
              <a:off x="3843650" y="1362625"/>
              <a:ext cx="430150" cy="525250"/>
            </a:xfrm>
            <a:custGeom>
              <a:avLst/>
              <a:gdLst/>
              <a:ahLst/>
              <a:cxnLst/>
              <a:rect l="l" t="t" r="r" b="b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366" name="Google Shape;397;p3"/>
            <p:cNvSpPr/>
            <p:nvPr/>
          </p:nvSpPr>
          <p:spPr>
            <a:xfrm>
              <a:off x="4094475" y="289450"/>
              <a:ext cx="529450" cy="500000"/>
            </a:xfrm>
            <a:custGeom>
              <a:avLst/>
              <a:gdLst/>
              <a:ahLst/>
              <a:cxnLst/>
              <a:rect l="l" t="t" r="r" b="b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367" name="Google Shape;398;p3"/>
            <p:cNvSpPr/>
            <p:nvPr/>
          </p:nvSpPr>
          <p:spPr>
            <a:xfrm>
              <a:off x="3843650" y="1458575"/>
              <a:ext cx="404900" cy="344275"/>
            </a:xfrm>
            <a:custGeom>
              <a:avLst/>
              <a:gdLst/>
              <a:ahLst/>
              <a:cxnLst/>
              <a:rect l="l" t="t" r="r" b="b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368" name="Google Shape;399;p3"/>
            <p:cNvSpPr/>
            <p:nvPr/>
          </p:nvSpPr>
          <p:spPr>
            <a:xfrm>
              <a:off x="6068275" y="525975"/>
              <a:ext cx="5925" cy="14325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369" name="Google Shape;400;p3"/>
            <p:cNvSpPr/>
            <p:nvPr/>
          </p:nvSpPr>
          <p:spPr>
            <a:xfrm>
              <a:off x="6084275" y="465375"/>
              <a:ext cx="6750" cy="15175"/>
            </a:xfrm>
            <a:custGeom>
              <a:avLst/>
              <a:gdLst/>
              <a:ahLst/>
              <a:cxnLst/>
              <a:rect l="l" t="t" r="r" b="b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370" name="Google Shape;401;p3"/>
            <p:cNvSpPr/>
            <p:nvPr/>
          </p:nvSpPr>
          <p:spPr>
            <a:xfrm>
              <a:off x="6091850" y="445175"/>
              <a:ext cx="8425" cy="11800"/>
            </a:xfrm>
            <a:custGeom>
              <a:avLst/>
              <a:gdLst/>
              <a:ahLst/>
              <a:cxnLst/>
              <a:rect l="l" t="t" r="r" b="b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371" name="Google Shape;402;p3"/>
            <p:cNvSpPr/>
            <p:nvPr/>
          </p:nvSpPr>
          <p:spPr>
            <a:xfrm>
              <a:off x="6069125" y="483900"/>
              <a:ext cx="16850" cy="5075"/>
            </a:xfrm>
            <a:custGeom>
              <a:avLst/>
              <a:gdLst/>
              <a:ahLst/>
              <a:cxnLst/>
              <a:rect l="l" t="t" r="r" b="b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372" name="Google Shape;403;p3"/>
            <p:cNvSpPr/>
            <p:nvPr/>
          </p:nvSpPr>
          <p:spPr>
            <a:xfrm>
              <a:off x="6028700" y="468750"/>
              <a:ext cx="11825" cy="6750"/>
            </a:xfrm>
            <a:custGeom>
              <a:avLst/>
              <a:gdLst/>
              <a:ahLst/>
              <a:cxnLst/>
              <a:rect l="l" t="t" r="r" b="b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373" name="Google Shape;404;p3"/>
            <p:cNvSpPr/>
            <p:nvPr/>
          </p:nvSpPr>
          <p:spPr>
            <a:xfrm>
              <a:off x="6047225" y="475475"/>
              <a:ext cx="15175" cy="5075"/>
            </a:xfrm>
            <a:custGeom>
              <a:avLst/>
              <a:gdLst/>
              <a:ahLst/>
              <a:cxnLst/>
              <a:rect l="l" t="t" r="r" b="b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374" name="Google Shape;405;p3"/>
            <p:cNvSpPr/>
            <p:nvPr/>
          </p:nvSpPr>
          <p:spPr>
            <a:xfrm>
              <a:off x="6100250" y="405600"/>
              <a:ext cx="6775" cy="12650"/>
            </a:xfrm>
            <a:custGeom>
              <a:avLst/>
              <a:gdLst/>
              <a:ahLst/>
              <a:cxnLst/>
              <a:rect l="l" t="t" r="r" b="b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375" name="Google Shape;406;p3"/>
            <p:cNvSpPr/>
            <p:nvPr/>
          </p:nvSpPr>
          <p:spPr>
            <a:xfrm>
              <a:off x="6024500" y="2348250"/>
              <a:ext cx="68200" cy="42125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376" name="Google Shape;407;p3"/>
            <p:cNvSpPr/>
            <p:nvPr/>
          </p:nvSpPr>
          <p:spPr>
            <a:xfrm>
              <a:off x="6060700" y="547850"/>
              <a:ext cx="7600" cy="14350"/>
            </a:xfrm>
            <a:custGeom>
              <a:avLst/>
              <a:gdLst/>
              <a:ahLst/>
              <a:cxnLst/>
              <a:rect l="l" t="t" r="r" b="b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377" name="Google Shape;408;p3"/>
            <p:cNvSpPr/>
            <p:nvPr/>
          </p:nvSpPr>
          <p:spPr>
            <a:xfrm>
              <a:off x="6003450" y="462000"/>
              <a:ext cx="16025" cy="5075"/>
            </a:xfrm>
            <a:custGeom>
              <a:avLst/>
              <a:gdLst/>
              <a:ahLst/>
              <a:cxnLst/>
              <a:rect l="l" t="t" r="r" b="b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378" name="Google Shape;409;p3"/>
            <p:cNvSpPr/>
            <p:nvPr/>
          </p:nvSpPr>
          <p:spPr>
            <a:xfrm>
              <a:off x="6096050" y="422450"/>
              <a:ext cx="8450" cy="15175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379" name="Google Shape;410;p3"/>
            <p:cNvSpPr/>
            <p:nvPr/>
          </p:nvSpPr>
          <p:spPr>
            <a:xfrm>
              <a:off x="5834275" y="413175"/>
              <a:ext cx="14325" cy="5075"/>
            </a:xfrm>
            <a:custGeom>
              <a:avLst/>
              <a:gdLst/>
              <a:ahLst/>
              <a:cxnLst/>
              <a:rect l="l" t="t" r="r" b="b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380" name="Google Shape;411;p3"/>
            <p:cNvSpPr/>
            <p:nvPr/>
          </p:nvSpPr>
          <p:spPr>
            <a:xfrm>
              <a:off x="5728225" y="359325"/>
              <a:ext cx="4225" cy="14325"/>
            </a:xfrm>
            <a:custGeom>
              <a:avLst/>
              <a:gdLst/>
              <a:ahLst/>
              <a:cxnLst/>
              <a:rect l="l" t="t" r="r" b="b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381" name="Google Shape;412;p3"/>
            <p:cNvSpPr/>
            <p:nvPr/>
          </p:nvSpPr>
          <p:spPr>
            <a:xfrm>
              <a:off x="5811550" y="405600"/>
              <a:ext cx="16025" cy="9300"/>
            </a:xfrm>
            <a:custGeom>
              <a:avLst/>
              <a:gdLst/>
              <a:ahLst/>
              <a:cxnLst/>
              <a:rect l="l" t="t" r="r" b="b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382" name="Google Shape;413;p3"/>
            <p:cNvSpPr/>
            <p:nvPr/>
          </p:nvSpPr>
          <p:spPr>
            <a:xfrm>
              <a:off x="5731600" y="330700"/>
              <a:ext cx="8425" cy="22750"/>
            </a:xfrm>
            <a:custGeom>
              <a:avLst/>
              <a:gdLst/>
              <a:ahLst/>
              <a:cxnLst/>
              <a:rect l="l" t="t" r="r" b="b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383" name="Google Shape;414;p3"/>
            <p:cNvSpPr/>
            <p:nvPr/>
          </p:nvSpPr>
          <p:spPr>
            <a:xfrm>
              <a:off x="5855325" y="419075"/>
              <a:ext cx="15175" cy="4225"/>
            </a:xfrm>
            <a:custGeom>
              <a:avLst/>
              <a:gdLst/>
              <a:ahLst/>
              <a:cxnLst/>
              <a:rect l="l" t="t" r="r" b="b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384" name="Google Shape;415;p3"/>
            <p:cNvSpPr/>
            <p:nvPr/>
          </p:nvSpPr>
          <p:spPr>
            <a:xfrm>
              <a:off x="5740000" y="301250"/>
              <a:ext cx="10125" cy="17700"/>
            </a:xfrm>
            <a:custGeom>
              <a:avLst/>
              <a:gdLst/>
              <a:ahLst/>
              <a:cxnLst/>
              <a:rect l="l" t="t" r="r" b="b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385" name="Google Shape;416;p3"/>
            <p:cNvSpPr/>
            <p:nvPr/>
          </p:nvSpPr>
          <p:spPr>
            <a:xfrm>
              <a:off x="5877200" y="424975"/>
              <a:ext cx="21075" cy="8425"/>
            </a:xfrm>
            <a:custGeom>
              <a:avLst/>
              <a:gdLst/>
              <a:ahLst/>
              <a:cxnLst/>
              <a:rect l="l" t="t" r="r" b="b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386" name="Google Shape;417;p3"/>
            <p:cNvSpPr/>
            <p:nvPr/>
          </p:nvSpPr>
          <p:spPr>
            <a:xfrm>
              <a:off x="5951275" y="446025"/>
              <a:ext cx="15175" cy="6750"/>
            </a:xfrm>
            <a:custGeom>
              <a:avLst/>
              <a:gdLst/>
              <a:ahLst/>
              <a:cxnLst/>
              <a:rect l="l" t="t" r="r" b="b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387" name="Google Shape;418;p3"/>
            <p:cNvSpPr/>
            <p:nvPr/>
          </p:nvSpPr>
          <p:spPr>
            <a:xfrm>
              <a:off x="5971475" y="452750"/>
              <a:ext cx="21900" cy="6750"/>
            </a:xfrm>
            <a:custGeom>
              <a:avLst/>
              <a:gdLst/>
              <a:ahLst/>
              <a:cxnLst/>
              <a:rect l="l" t="t" r="r" b="b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388" name="Google Shape;419;p3"/>
            <p:cNvSpPr/>
            <p:nvPr/>
          </p:nvSpPr>
          <p:spPr>
            <a:xfrm>
              <a:off x="5927700" y="438425"/>
              <a:ext cx="17700" cy="6775"/>
            </a:xfrm>
            <a:custGeom>
              <a:avLst/>
              <a:gdLst/>
              <a:ahLst/>
              <a:cxnLst/>
              <a:rect l="l" t="t" r="r" b="b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389" name="Google Shape;420;p3"/>
            <p:cNvSpPr/>
            <p:nvPr/>
          </p:nvSpPr>
          <p:spPr>
            <a:xfrm>
              <a:off x="5904150" y="430850"/>
              <a:ext cx="18525" cy="6775"/>
            </a:xfrm>
            <a:custGeom>
              <a:avLst/>
              <a:gdLst/>
              <a:ahLst/>
              <a:cxnLst/>
              <a:rect l="l" t="t" r="r" b="b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390" name="Google Shape;421;p3"/>
            <p:cNvSpPr/>
            <p:nvPr/>
          </p:nvSpPr>
          <p:spPr>
            <a:xfrm>
              <a:off x="5057400" y="2393700"/>
              <a:ext cx="63150" cy="68225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391" name="Google Shape;422;p3"/>
            <p:cNvSpPr/>
            <p:nvPr/>
          </p:nvSpPr>
          <p:spPr>
            <a:xfrm>
              <a:off x="5921825" y="2394550"/>
              <a:ext cx="64825" cy="62300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392" name="Google Shape;423;p3"/>
            <p:cNvSpPr/>
            <p:nvPr/>
          </p:nvSpPr>
          <p:spPr>
            <a:xfrm>
              <a:off x="5876375" y="2346575"/>
              <a:ext cx="63975" cy="44625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393" name="Google Shape;424;p3"/>
            <p:cNvSpPr/>
            <p:nvPr/>
          </p:nvSpPr>
          <p:spPr>
            <a:xfrm>
              <a:off x="5960525" y="2466100"/>
              <a:ext cx="64000" cy="61475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394" name="Google Shape;425;p3"/>
            <p:cNvSpPr/>
            <p:nvPr/>
          </p:nvSpPr>
          <p:spPr>
            <a:xfrm>
              <a:off x="5974850" y="2536800"/>
              <a:ext cx="63150" cy="61475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395" name="Google Shape;426;p3"/>
            <p:cNvSpPr/>
            <p:nvPr/>
          </p:nvSpPr>
          <p:spPr>
            <a:xfrm>
              <a:off x="5803125" y="2348250"/>
              <a:ext cx="66525" cy="40425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396" name="Google Shape;427;p3"/>
            <p:cNvSpPr/>
            <p:nvPr/>
          </p:nvSpPr>
          <p:spPr>
            <a:xfrm>
              <a:off x="5201325" y="2394550"/>
              <a:ext cx="64825" cy="62300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397" name="Google Shape;428;p3"/>
            <p:cNvSpPr/>
            <p:nvPr/>
          </p:nvSpPr>
          <p:spPr>
            <a:xfrm>
              <a:off x="5355350" y="2348250"/>
              <a:ext cx="69050" cy="40425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398" name="Google Shape;429;p3"/>
            <p:cNvSpPr/>
            <p:nvPr/>
          </p:nvSpPr>
          <p:spPr>
            <a:xfrm>
              <a:off x="5901625" y="25359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399" name="Google Shape;430;p3"/>
            <p:cNvSpPr/>
            <p:nvPr/>
          </p:nvSpPr>
          <p:spPr>
            <a:xfrm>
              <a:off x="5658375" y="2346575"/>
              <a:ext cx="63975" cy="44625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400" name="Google Shape;431;p3"/>
            <p:cNvSpPr/>
            <p:nvPr/>
          </p:nvSpPr>
          <p:spPr>
            <a:xfrm>
              <a:off x="5430250" y="2348250"/>
              <a:ext cx="69050" cy="40425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401" name="Google Shape;432;p3"/>
            <p:cNvSpPr/>
            <p:nvPr/>
          </p:nvSpPr>
          <p:spPr>
            <a:xfrm>
              <a:off x="5132300" y="2346575"/>
              <a:ext cx="64000" cy="44625"/>
            </a:xfrm>
            <a:custGeom>
              <a:avLst/>
              <a:gdLst/>
              <a:ahLst/>
              <a:cxnLst/>
              <a:rect l="l" t="t" r="r" b="b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402" name="Google Shape;433;p3"/>
            <p:cNvSpPr/>
            <p:nvPr/>
          </p:nvSpPr>
          <p:spPr>
            <a:xfrm>
              <a:off x="5729075" y="2348250"/>
              <a:ext cx="67350" cy="40425"/>
            </a:xfrm>
            <a:custGeom>
              <a:avLst/>
              <a:gdLst/>
              <a:ahLst/>
              <a:cxnLst/>
              <a:rect l="l" t="t" r="r" b="b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403" name="Google Shape;434;p3"/>
            <p:cNvSpPr/>
            <p:nvPr/>
          </p:nvSpPr>
          <p:spPr>
            <a:xfrm>
              <a:off x="5750100" y="2466100"/>
              <a:ext cx="57275" cy="62300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404" name="Google Shape;435;p3"/>
            <p:cNvSpPr/>
            <p:nvPr/>
          </p:nvSpPr>
          <p:spPr>
            <a:xfrm>
              <a:off x="5766100" y="2489675"/>
              <a:ext cx="19375" cy="20225"/>
            </a:xfrm>
            <a:custGeom>
              <a:avLst/>
              <a:gdLst/>
              <a:ahLst/>
              <a:cxnLst/>
              <a:rect l="l" t="t" r="r" b="b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405" name="Google Shape;436;p3"/>
            <p:cNvSpPr/>
            <p:nvPr/>
          </p:nvSpPr>
          <p:spPr>
            <a:xfrm>
              <a:off x="5729900" y="2607500"/>
              <a:ext cx="57275" cy="62325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406" name="Google Shape;437;p3"/>
            <p:cNvSpPr/>
            <p:nvPr/>
          </p:nvSpPr>
          <p:spPr>
            <a:xfrm>
              <a:off x="5784625" y="2559525"/>
              <a:ext cx="18525" cy="21900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407" name="Google Shape;438;p3"/>
            <p:cNvSpPr/>
            <p:nvPr/>
          </p:nvSpPr>
          <p:spPr>
            <a:xfrm>
              <a:off x="5745050" y="24677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408" name="Google Shape;439;p3"/>
            <p:cNvSpPr/>
            <p:nvPr/>
          </p:nvSpPr>
          <p:spPr>
            <a:xfrm>
              <a:off x="5757675" y="2535950"/>
              <a:ext cx="64850" cy="62325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409" name="Google Shape;440;p3"/>
            <p:cNvSpPr/>
            <p:nvPr/>
          </p:nvSpPr>
          <p:spPr>
            <a:xfrm>
              <a:off x="5889000" y="24644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410" name="Google Shape;441;p3"/>
            <p:cNvSpPr/>
            <p:nvPr/>
          </p:nvSpPr>
          <p:spPr>
            <a:xfrm>
              <a:off x="5830900" y="2536800"/>
              <a:ext cx="58125" cy="62300"/>
            </a:xfrm>
            <a:custGeom>
              <a:avLst/>
              <a:gdLst/>
              <a:ahLst/>
              <a:cxnLst/>
              <a:rect l="l" t="t" r="r" b="b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411" name="Google Shape;442;p3"/>
            <p:cNvSpPr/>
            <p:nvPr/>
          </p:nvSpPr>
          <p:spPr>
            <a:xfrm>
              <a:off x="5835950" y="2487975"/>
              <a:ext cx="22750" cy="18550"/>
            </a:xfrm>
            <a:custGeom>
              <a:avLst/>
              <a:gdLst/>
              <a:ahLst/>
              <a:cxnLst/>
              <a:rect l="l" t="t" r="r" b="b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412" name="Google Shape;443;p3"/>
            <p:cNvSpPr/>
            <p:nvPr/>
          </p:nvSpPr>
          <p:spPr>
            <a:xfrm>
              <a:off x="5816600" y="2465250"/>
              <a:ext cx="64850" cy="62325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413" name="Google Shape;444;p3"/>
            <p:cNvSpPr/>
            <p:nvPr/>
          </p:nvSpPr>
          <p:spPr>
            <a:xfrm>
              <a:off x="5979900" y="2689150"/>
              <a:ext cx="22750" cy="15175"/>
            </a:xfrm>
            <a:custGeom>
              <a:avLst/>
              <a:gdLst/>
              <a:ahLst/>
              <a:cxnLst/>
              <a:rect l="l" t="t" r="r" b="b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414" name="Google Shape;445;p3"/>
            <p:cNvSpPr/>
            <p:nvPr/>
          </p:nvSpPr>
          <p:spPr>
            <a:xfrm>
              <a:off x="6049750" y="2427375"/>
              <a:ext cx="28650" cy="20225"/>
            </a:xfrm>
            <a:custGeom>
              <a:avLst/>
              <a:gdLst/>
              <a:ahLst/>
              <a:cxnLst/>
              <a:rect l="l" t="t" r="r" b="b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415" name="Google Shape;446;p3"/>
            <p:cNvSpPr/>
            <p:nvPr/>
          </p:nvSpPr>
          <p:spPr>
            <a:xfrm>
              <a:off x="5938650" y="2604125"/>
              <a:ext cx="155750" cy="69900"/>
            </a:xfrm>
            <a:custGeom>
              <a:avLst/>
              <a:gdLst/>
              <a:ahLst/>
              <a:cxnLst/>
              <a:rect l="l" t="t" r="r" b="b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416" name="Google Shape;447;p3"/>
            <p:cNvSpPr/>
            <p:nvPr/>
          </p:nvSpPr>
          <p:spPr>
            <a:xfrm>
              <a:off x="5744225" y="2620125"/>
              <a:ext cx="22750" cy="13500"/>
            </a:xfrm>
            <a:custGeom>
              <a:avLst/>
              <a:gdLst/>
              <a:ahLst/>
              <a:cxnLst/>
              <a:rect l="l" t="t" r="r" b="b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417" name="Google Shape;448;p3"/>
            <p:cNvSpPr/>
            <p:nvPr/>
          </p:nvSpPr>
          <p:spPr>
            <a:xfrm>
              <a:off x="6030400" y="2712725"/>
              <a:ext cx="64000" cy="41250"/>
            </a:xfrm>
            <a:custGeom>
              <a:avLst/>
              <a:gdLst/>
              <a:ahLst/>
              <a:cxnLst/>
              <a:rect l="l" t="t" r="r" b="b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418" name="Google Shape;449;p3"/>
            <p:cNvSpPr/>
            <p:nvPr/>
          </p:nvSpPr>
          <p:spPr>
            <a:xfrm>
              <a:off x="5958000" y="2678200"/>
              <a:ext cx="62325" cy="74950"/>
            </a:xfrm>
            <a:custGeom>
              <a:avLst/>
              <a:gdLst/>
              <a:ahLst/>
              <a:cxnLst/>
              <a:rect l="l" t="t" r="r" b="b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419" name="Google Shape;450;p3"/>
            <p:cNvSpPr/>
            <p:nvPr/>
          </p:nvSpPr>
          <p:spPr>
            <a:xfrm>
              <a:off x="6028700" y="2718600"/>
              <a:ext cx="4250" cy="35375"/>
            </a:xfrm>
            <a:custGeom>
              <a:avLst/>
              <a:gdLst/>
              <a:ahLst/>
              <a:cxnLst/>
              <a:rect l="l" t="t" r="r" b="b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420" name="Google Shape;451;p3"/>
            <p:cNvSpPr/>
            <p:nvPr/>
          </p:nvSpPr>
          <p:spPr>
            <a:xfrm>
              <a:off x="6053950" y="2723650"/>
              <a:ext cx="14350" cy="19400"/>
            </a:xfrm>
            <a:custGeom>
              <a:avLst/>
              <a:gdLst/>
              <a:ahLst/>
              <a:cxnLst/>
              <a:rect l="l" t="t" r="r" b="b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421" name="Google Shape;452;p3"/>
            <p:cNvSpPr/>
            <p:nvPr/>
          </p:nvSpPr>
          <p:spPr>
            <a:xfrm>
              <a:off x="6056475" y="2501450"/>
              <a:ext cx="27825" cy="22750"/>
            </a:xfrm>
            <a:custGeom>
              <a:avLst/>
              <a:gdLst/>
              <a:ahLst/>
              <a:cxnLst/>
              <a:rect l="l" t="t" r="r" b="b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422" name="Google Shape;453;p3"/>
            <p:cNvSpPr/>
            <p:nvPr/>
          </p:nvSpPr>
          <p:spPr>
            <a:xfrm>
              <a:off x="5990825" y="2395400"/>
              <a:ext cx="101875" cy="63150"/>
            </a:xfrm>
            <a:custGeom>
              <a:avLst/>
              <a:gdLst/>
              <a:ahLst/>
              <a:cxnLst/>
              <a:rect l="l" t="t" r="r" b="b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423" name="Google Shape;454;p3"/>
            <p:cNvSpPr/>
            <p:nvPr/>
          </p:nvSpPr>
          <p:spPr>
            <a:xfrm>
              <a:off x="6030400" y="2466100"/>
              <a:ext cx="66525" cy="132175"/>
            </a:xfrm>
            <a:custGeom>
              <a:avLst/>
              <a:gdLst/>
              <a:ahLst/>
              <a:cxnLst/>
              <a:rect l="l" t="t" r="r" b="b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424" name="Google Shape;455;p3"/>
            <p:cNvSpPr/>
            <p:nvPr/>
          </p:nvSpPr>
          <p:spPr>
            <a:xfrm>
              <a:off x="5982425" y="2726175"/>
              <a:ext cx="21050" cy="12650"/>
            </a:xfrm>
            <a:custGeom>
              <a:avLst/>
              <a:gdLst/>
              <a:ahLst/>
              <a:cxnLst/>
              <a:rect l="l" t="t" r="r" b="b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425" name="Google Shape;456;p3"/>
            <p:cNvSpPr/>
            <p:nvPr/>
          </p:nvSpPr>
          <p:spPr>
            <a:xfrm>
              <a:off x="5072550" y="2497250"/>
              <a:ext cx="28625" cy="23575"/>
            </a:xfrm>
            <a:custGeom>
              <a:avLst/>
              <a:gdLst/>
              <a:ahLst/>
              <a:cxnLst/>
              <a:rect l="l" t="t" r="r" b="b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426" name="Google Shape;457;p3"/>
            <p:cNvSpPr/>
            <p:nvPr/>
          </p:nvSpPr>
          <p:spPr>
            <a:xfrm>
              <a:off x="5868800" y="26058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427" name="Google Shape;458;p3"/>
            <p:cNvSpPr/>
            <p:nvPr/>
          </p:nvSpPr>
          <p:spPr>
            <a:xfrm>
              <a:off x="5128100" y="2676525"/>
              <a:ext cx="63150" cy="78300"/>
            </a:xfrm>
            <a:custGeom>
              <a:avLst/>
              <a:gdLst/>
              <a:ahLst/>
              <a:cxnLst/>
              <a:rect l="l" t="t" r="r" b="b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428" name="Google Shape;459;p3"/>
            <p:cNvSpPr/>
            <p:nvPr/>
          </p:nvSpPr>
          <p:spPr>
            <a:xfrm>
              <a:off x="5055700" y="2464425"/>
              <a:ext cx="103550" cy="65675"/>
            </a:xfrm>
            <a:custGeom>
              <a:avLst/>
              <a:gdLst/>
              <a:ahLst/>
              <a:cxnLst/>
              <a:rect l="l" t="t" r="r" b="b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429" name="Google Shape;460;p3"/>
            <p:cNvSpPr/>
            <p:nvPr/>
          </p:nvSpPr>
          <p:spPr>
            <a:xfrm>
              <a:off x="5059075" y="2348250"/>
              <a:ext cx="66525" cy="40425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430" name="Google Shape;461;p3"/>
            <p:cNvSpPr/>
            <p:nvPr/>
          </p:nvSpPr>
          <p:spPr>
            <a:xfrm>
              <a:off x="5055700" y="2677375"/>
              <a:ext cx="64850" cy="72400"/>
            </a:xfrm>
            <a:custGeom>
              <a:avLst/>
              <a:gdLst/>
              <a:ahLst/>
              <a:cxnLst/>
              <a:rect l="l" t="t" r="r" b="b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431" name="Google Shape;462;p3"/>
            <p:cNvSpPr/>
            <p:nvPr/>
          </p:nvSpPr>
          <p:spPr>
            <a:xfrm>
              <a:off x="5722325" y="2677375"/>
              <a:ext cx="80825" cy="72400"/>
            </a:xfrm>
            <a:custGeom>
              <a:avLst/>
              <a:gdLst/>
              <a:ahLst/>
              <a:cxnLst/>
              <a:rect l="l" t="t" r="r" b="b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432" name="Google Shape;463;p3"/>
            <p:cNvSpPr/>
            <p:nvPr/>
          </p:nvSpPr>
          <p:spPr>
            <a:xfrm>
              <a:off x="5811550" y="2677375"/>
              <a:ext cx="65675" cy="75775"/>
            </a:xfrm>
            <a:custGeom>
              <a:avLst/>
              <a:gdLst/>
              <a:ahLst/>
              <a:cxnLst/>
              <a:rect l="l" t="t" r="r" b="b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433" name="Google Shape;464;p3"/>
            <p:cNvSpPr/>
            <p:nvPr/>
          </p:nvSpPr>
          <p:spPr>
            <a:xfrm>
              <a:off x="5363775" y="2677375"/>
              <a:ext cx="351000" cy="78300"/>
            </a:xfrm>
            <a:custGeom>
              <a:avLst/>
              <a:gdLst/>
              <a:ahLst/>
              <a:cxnLst/>
              <a:rect l="l" t="t" r="r" b="b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434" name="Google Shape;465;p3"/>
            <p:cNvSpPr/>
            <p:nvPr/>
          </p:nvSpPr>
          <p:spPr>
            <a:xfrm>
              <a:off x="5273700" y="2674850"/>
              <a:ext cx="85050" cy="79125"/>
            </a:xfrm>
            <a:custGeom>
              <a:avLst/>
              <a:gdLst/>
              <a:ahLst/>
              <a:cxnLst/>
              <a:rect l="l" t="t" r="r" b="b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49435" name="Google Shape;466;p3"/>
          <p:cNvSpPr txBox="1">
            <a:spLocks noGrp="1"/>
          </p:cNvSpPr>
          <p:nvPr>
            <p:ph type="ctrTitle"/>
          </p:nvPr>
        </p:nvSpPr>
        <p:spPr>
          <a:xfrm>
            <a:off x="1557875" y="1882525"/>
            <a:ext cx="60282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sz="54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sz="5400" b="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sz="5400" b="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sz="5400" b="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sz="5400" b="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sz="5400" b="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sz="5400" b="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sz="5400" b="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sz="5400" b="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49436" name="Google Shape;467;p3"/>
          <p:cNvSpPr txBox="1">
            <a:spLocks noGrp="1"/>
          </p:cNvSpPr>
          <p:nvPr>
            <p:ph type="subTitle" idx="1"/>
          </p:nvPr>
        </p:nvSpPr>
        <p:spPr>
          <a:xfrm>
            <a:off x="1557875" y="3329551"/>
            <a:ext cx="6028200" cy="10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49437" name="Google Shape;468;p3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70;p4"/>
          <p:cNvGrpSpPr/>
          <p:nvPr/>
        </p:nvGrpSpPr>
        <p:grpSpPr>
          <a:xfrm>
            <a:off x="-7997" y="-6007"/>
            <a:ext cx="9159995" cy="6870013"/>
            <a:chOff x="328725" y="2891150"/>
            <a:chExt cx="3447625" cy="2585725"/>
          </a:xfrm>
        </p:grpSpPr>
        <p:sp>
          <p:nvSpPr>
            <p:cNvPr id="1048976" name="Google Shape;471;p4"/>
            <p:cNvSpPr/>
            <p:nvPr/>
          </p:nvSpPr>
          <p:spPr>
            <a:xfrm>
              <a:off x="1720050" y="5007200"/>
              <a:ext cx="58100" cy="55575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77" name="Google Shape;472;p4"/>
            <p:cNvSpPr/>
            <p:nvPr/>
          </p:nvSpPr>
          <p:spPr>
            <a:xfrm>
              <a:off x="328725" y="4577925"/>
              <a:ext cx="118700" cy="33700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78" name="Google Shape;473;p4"/>
            <p:cNvSpPr/>
            <p:nvPr/>
          </p:nvSpPr>
          <p:spPr>
            <a:xfrm>
              <a:off x="1679650" y="4953325"/>
              <a:ext cx="58100" cy="57250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79" name="Google Shape;474;p4"/>
            <p:cNvSpPr/>
            <p:nvPr/>
          </p:nvSpPr>
          <p:spPr>
            <a:xfrm>
              <a:off x="328725" y="4540050"/>
              <a:ext cx="117000" cy="36225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80" name="Google Shape;475;p4"/>
            <p:cNvSpPr/>
            <p:nvPr/>
          </p:nvSpPr>
          <p:spPr>
            <a:xfrm>
              <a:off x="328725" y="4469350"/>
              <a:ext cx="96800" cy="23600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81" name="Google Shape;476;p4"/>
            <p:cNvSpPr/>
            <p:nvPr/>
          </p:nvSpPr>
          <p:spPr>
            <a:xfrm>
              <a:off x="328725" y="4488700"/>
              <a:ext cx="98500" cy="32025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82" name="Google Shape;477;p4"/>
            <p:cNvSpPr/>
            <p:nvPr/>
          </p:nvSpPr>
          <p:spPr>
            <a:xfrm>
              <a:off x="1618200" y="5157850"/>
              <a:ext cx="15175" cy="14350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83" name="Google Shape;478;p4"/>
            <p:cNvSpPr/>
            <p:nvPr/>
          </p:nvSpPr>
          <p:spPr>
            <a:xfrm>
              <a:off x="1741075" y="5063575"/>
              <a:ext cx="55600" cy="57275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84" name="Google Shape;479;p4"/>
            <p:cNvSpPr/>
            <p:nvPr/>
          </p:nvSpPr>
          <p:spPr>
            <a:xfrm>
              <a:off x="1678800" y="5072850"/>
              <a:ext cx="59775" cy="56425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85" name="Google Shape;480;p4"/>
            <p:cNvSpPr/>
            <p:nvPr/>
          </p:nvSpPr>
          <p:spPr>
            <a:xfrm>
              <a:off x="1659450" y="5014775"/>
              <a:ext cx="58100" cy="63150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86" name="Google Shape;481;p4"/>
            <p:cNvSpPr/>
            <p:nvPr/>
          </p:nvSpPr>
          <p:spPr>
            <a:xfrm>
              <a:off x="328725" y="4637675"/>
              <a:ext cx="140575" cy="3707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87" name="Google Shape;482;p4"/>
            <p:cNvSpPr/>
            <p:nvPr/>
          </p:nvSpPr>
          <p:spPr>
            <a:xfrm>
              <a:off x="1583700" y="5002975"/>
              <a:ext cx="12650" cy="1687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88" name="Google Shape;483;p4"/>
            <p:cNvSpPr/>
            <p:nvPr/>
          </p:nvSpPr>
          <p:spPr>
            <a:xfrm>
              <a:off x="1558450" y="4970150"/>
              <a:ext cx="57250" cy="63150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89" name="Google Shape;484;p4"/>
            <p:cNvSpPr/>
            <p:nvPr/>
          </p:nvSpPr>
          <p:spPr>
            <a:xfrm>
              <a:off x="1318550" y="5127550"/>
              <a:ext cx="52225" cy="57275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90" name="Google Shape;485;p4"/>
            <p:cNvSpPr/>
            <p:nvPr/>
          </p:nvSpPr>
          <p:spPr>
            <a:xfrm>
              <a:off x="328725" y="4609075"/>
              <a:ext cx="85025" cy="26100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91" name="Google Shape;486;p4"/>
            <p:cNvSpPr/>
            <p:nvPr/>
          </p:nvSpPr>
          <p:spPr>
            <a:xfrm>
              <a:off x="328725" y="4657050"/>
              <a:ext cx="143950" cy="35375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92" name="Google Shape;487;p4"/>
            <p:cNvSpPr/>
            <p:nvPr/>
          </p:nvSpPr>
          <p:spPr>
            <a:xfrm>
              <a:off x="955775" y="4552675"/>
              <a:ext cx="143950" cy="126275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93" name="Google Shape;488;p4"/>
            <p:cNvSpPr/>
            <p:nvPr/>
          </p:nvSpPr>
          <p:spPr>
            <a:xfrm>
              <a:off x="328725" y="4675575"/>
              <a:ext cx="141425" cy="38725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94" name="Google Shape;489;p4"/>
            <p:cNvSpPr/>
            <p:nvPr/>
          </p:nvSpPr>
          <p:spPr>
            <a:xfrm>
              <a:off x="1320225" y="5209200"/>
              <a:ext cx="16875" cy="13500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95" name="Google Shape;490;p4"/>
            <p:cNvSpPr/>
            <p:nvPr/>
          </p:nvSpPr>
          <p:spPr>
            <a:xfrm>
              <a:off x="328725" y="4393600"/>
              <a:ext cx="81650" cy="27800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96" name="Google Shape;491;p4"/>
            <p:cNvSpPr/>
            <p:nvPr/>
          </p:nvSpPr>
          <p:spPr>
            <a:xfrm>
              <a:off x="1261325" y="5218450"/>
              <a:ext cx="13475" cy="13500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97" name="Google Shape;492;p4"/>
            <p:cNvSpPr/>
            <p:nvPr/>
          </p:nvSpPr>
          <p:spPr>
            <a:xfrm>
              <a:off x="328725" y="4558575"/>
              <a:ext cx="122050" cy="35375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98" name="Google Shape;493;p4"/>
            <p:cNvSpPr/>
            <p:nvPr/>
          </p:nvSpPr>
          <p:spPr>
            <a:xfrm>
              <a:off x="1298350" y="5189850"/>
              <a:ext cx="59800" cy="55575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99" name="Google Shape;494;p4"/>
            <p:cNvSpPr/>
            <p:nvPr/>
          </p:nvSpPr>
          <p:spPr>
            <a:xfrm>
              <a:off x="1241950" y="5199100"/>
              <a:ext cx="54750" cy="55575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00" name="Google Shape;495;p4"/>
            <p:cNvSpPr/>
            <p:nvPr/>
          </p:nvSpPr>
          <p:spPr>
            <a:xfrm>
              <a:off x="1238600" y="5205825"/>
              <a:ext cx="11800" cy="50525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01" name="Google Shape;496;p4"/>
            <p:cNvSpPr/>
            <p:nvPr/>
          </p:nvSpPr>
          <p:spPr>
            <a:xfrm>
              <a:off x="1279825" y="5156175"/>
              <a:ext cx="16025" cy="23600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02" name="Google Shape;497;p4"/>
            <p:cNvSpPr/>
            <p:nvPr/>
          </p:nvSpPr>
          <p:spPr>
            <a:xfrm>
              <a:off x="1257100" y="5134300"/>
              <a:ext cx="58950" cy="58925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03" name="Google Shape;498;p4"/>
            <p:cNvSpPr/>
            <p:nvPr/>
          </p:nvSpPr>
          <p:spPr>
            <a:xfrm>
              <a:off x="1010500" y="2891150"/>
              <a:ext cx="2237250" cy="272750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04" name="Google Shape;499;p4"/>
            <p:cNvSpPr/>
            <p:nvPr/>
          </p:nvSpPr>
          <p:spPr>
            <a:xfrm>
              <a:off x="328725" y="4410425"/>
              <a:ext cx="81650" cy="25275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05" name="Google Shape;500;p4"/>
            <p:cNvSpPr/>
            <p:nvPr/>
          </p:nvSpPr>
          <p:spPr>
            <a:xfrm>
              <a:off x="328725" y="4446625"/>
              <a:ext cx="90075" cy="27800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06" name="Google Shape;501;p4"/>
            <p:cNvSpPr/>
            <p:nvPr/>
          </p:nvSpPr>
          <p:spPr>
            <a:xfrm>
              <a:off x="328725" y="4515650"/>
              <a:ext cx="53875" cy="20225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07" name="Google Shape;502;p4"/>
            <p:cNvSpPr/>
            <p:nvPr/>
          </p:nvSpPr>
          <p:spPr>
            <a:xfrm>
              <a:off x="1480150" y="5161225"/>
              <a:ext cx="58950" cy="58100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08" name="Google Shape;503;p4"/>
            <p:cNvSpPr/>
            <p:nvPr/>
          </p:nvSpPr>
          <p:spPr>
            <a:xfrm>
              <a:off x="1599675" y="5145225"/>
              <a:ext cx="59800" cy="54750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09" name="Google Shape;504;p4"/>
            <p:cNvSpPr/>
            <p:nvPr/>
          </p:nvSpPr>
          <p:spPr>
            <a:xfrm>
              <a:off x="1358950" y="5178900"/>
              <a:ext cx="57275" cy="63150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10" name="Google Shape;505;p4"/>
            <p:cNvSpPr/>
            <p:nvPr/>
          </p:nvSpPr>
          <p:spPr>
            <a:xfrm>
              <a:off x="328725" y="4427250"/>
              <a:ext cx="93450" cy="34550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11" name="Google Shape;506;p4"/>
            <p:cNvSpPr/>
            <p:nvPr/>
          </p:nvSpPr>
          <p:spPr>
            <a:xfrm>
              <a:off x="1379150" y="5199100"/>
              <a:ext cx="16025" cy="19375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12" name="Google Shape;507;p4"/>
            <p:cNvSpPr/>
            <p:nvPr/>
          </p:nvSpPr>
          <p:spPr>
            <a:xfrm>
              <a:off x="1618200" y="4963425"/>
              <a:ext cx="58100" cy="54725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13" name="Google Shape;508;p4"/>
            <p:cNvSpPr/>
            <p:nvPr/>
          </p:nvSpPr>
          <p:spPr>
            <a:xfrm>
              <a:off x="1077825" y="5125025"/>
              <a:ext cx="18550" cy="21075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14" name="Google Shape;509;p4"/>
            <p:cNvSpPr/>
            <p:nvPr/>
          </p:nvSpPr>
          <p:spPr>
            <a:xfrm>
              <a:off x="2853825" y="4795925"/>
              <a:ext cx="42100" cy="569025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15" name="Google Shape;510;p4"/>
            <p:cNvSpPr/>
            <p:nvPr/>
          </p:nvSpPr>
          <p:spPr>
            <a:xfrm>
              <a:off x="3628175" y="4015675"/>
              <a:ext cx="10125" cy="1265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16" name="Google Shape;511;p4"/>
            <p:cNvSpPr/>
            <p:nvPr/>
          </p:nvSpPr>
          <p:spPr>
            <a:xfrm>
              <a:off x="1049200" y="5284950"/>
              <a:ext cx="58950" cy="70725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17" name="Google Shape;512;p4"/>
            <p:cNvSpPr/>
            <p:nvPr/>
          </p:nvSpPr>
          <p:spPr>
            <a:xfrm>
              <a:off x="3599550" y="4372550"/>
              <a:ext cx="38750" cy="44625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18" name="Google Shape;513;p4"/>
            <p:cNvSpPr/>
            <p:nvPr/>
          </p:nvSpPr>
          <p:spPr>
            <a:xfrm>
              <a:off x="1076150" y="5162900"/>
              <a:ext cx="59775" cy="56425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19" name="Google Shape;514;p4"/>
            <p:cNvSpPr/>
            <p:nvPr/>
          </p:nvSpPr>
          <p:spPr>
            <a:xfrm>
              <a:off x="2762075" y="4700825"/>
              <a:ext cx="125425" cy="712925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20" name="Google Shape;515;p4"/>
            <p:cNvSpPr/>
            <p:nvPr/>
          </p:nvSpPr>
          <p:spPr>
            <a:xfrm>
              <a:off x="1056775" y="5104825"/>
              <a:ext cx="57275" cy="63150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21" name="Google Shape;516;p4"/>
            <p:cNvSpPr/>
            <p:nvPr/>
          </p:nvSpPr>
          <p:spPr>
            <a:xfrm>
              <a:off x="3645850" y="4022400"/>
              <a:ext cx="40425" cy="10125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22" name="Google Shape;517;p4"/>
            <p:cNvSpPr/>
            <p:nvPr/>
          </p:nvSpPr>
          <p:spPr>
            <a:xfrm>
              <a:off x="3509500" y="3976950"/>
              <a:ext cx="259275" cy="457900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23" name="Google Shape;518;p4"/>
            <p:cNvSpPr/>
            <p:nvPr/>
          </p:nvSpPr>
          <p:spPr>
            <a:xfrm>
              <a:off x="725150" y="2891150"/>
              <a:ext cx="2679175" cy="790400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24" name="Google Shape;519;p4"/>
            <p:cNvSpPr/>
            <p:nvPr/>
          </p:nvSpPr>
          <p:spPr>
            <a:xfrm>
              <a:off x="475175" y="4197475"/>
              <a:ext cx="269375" cy="75775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25" name="Google Shape;520;p4"/>
            <p:cNvSpPr/>
            <p:nvPr/>
          </p:nvSpPr>
          <p:spPr>
            <a:xfrm>
              <a:off x="733575" y="4522375"/>
              <a:ext cx="19375" cy="10125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26" name="Google Shape;521;p4"/>
            <p:cNvSpPr/>
            <p:nvPr/>
          </p:nvSpPr>
          <p:spPr>
            <a:xfrm>
              <a:off x="1440600" y="4990350"/>
              <a:ext cx="55575" cy="5557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27" name="Google Shape;522;p4"/>
            <p:cNvSpPr/>
            <p:nvPr/>
          </p:nvSpPr>
          <p:spPr>
            <a:xfrm>
              <a:off x="3530550" y="4035875"/>
              <a:ext cx="219700" cy="344275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28" name="Google Shape;523;p4"/>
            <p:cNvSpPr/>
            <p:nvPr/>
          </p:nvSpPr>
          <p:spPr>
            <a:xfrm>
              <a:off x="988600" y="5295900"/>
              <a:ext cx="60625" cy="64000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29" name="Google Shape;524;p4"/>
            <p:cNvSpPr/>
            <p:nvPr/>
          </p:nvSpPr>
          <p:spPr>
            <a:xfrm>
              <a:off x="1100550" y="4580450"/>
              <a:ext cx="24425" cy="9275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30" name="Google Shape;525;p4"/>
            <p:cNvSpPr/>
            <p:nvPr/>
          </p:nvSpPr>
          <p:spPr>
            <a:xfrm>
              <a:off x="1938050" y="4972675"/>
              <a:ext cx="222225" cy="368700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31" name="Google Shape;526;p4"/>
            <p:cNvSpPr/>
            <p:nvPr/>
          </p:nvSpPr>
          <p:spPr>
            <a:xfrm>
              <a:off x="1257100" y="5015600"/>
              <a:ext cx="57275" cy="62325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32" name="Google Shape;527;p4"/>
            <p:cNvSpPr/>
            <p:nvPr/>
          </p:nvSpPr>
          <p:spPr>
            <a:xfrm>
              <a:off x="830375" y="2891150"/>
              <a:ext cx="183500" cy="267700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33" name="Google Shape;528;p4"/>
            <p:cNvSpPr/>
            <p:nvPr/>
          </p:nvSpPr>
          <p:spPr>
            <a:xfrm>
              <a:off x="1316875" y="5008025"/>
              <a:ext cx="58100" cy="55575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34" name="Google Shape;529;p4"/>
            <p:cNvSpPr/>
            <p:nvPr/>
          </p:nvSpPr>
          <p:spPr>
            <a:xfrm>
              <a:off x="1138425" y="5119150"/>
              <a:ext cx="19400" cy="1600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35" name="Google Shape;530;p4"/>
            <p:cNvSpPr/>
            <p:nvPr/>
          </p:nvSpPr>
          <p:spPr>
            <a:xfrm>
              <a:off x="3384075" y="4763100"/>
              <a:ext cx="22775" cy="22750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36" name="Google Shape;531;p4"/>
            <p:cNvSpPr/>
            <p:nvPr/>
          </p:nvSpPr>
          <p:spPr>
            <a:xfrm>
              <a:off x="1378325" y="4997925"/>
              <a:ext cx="58100" cy="57275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37" name="Google Shape;532;p4"/>
            <p:cNvSpPr/>
            <p:nvPr/>
          </p:nvSpPr>
          <p:spPr>
            <a:xfrm>
              <a:off x="1402725" y="5029925"/>
              <a:ext cx="10125" cy="15175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38" name="Google Shape;533;p4"/>
            <p:cNvSpPr/>
            <p:nvPr/>
          </p:nvSpPr>
          <p:spPr>
            <a:xfrm>
              <a:off x="328725" y="4115825"/>
              <a:ext cx="825725" cy="756725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39" name="Google Shape;534;p4"/>
            <p:cNvSpPr/>
            <p:nvPr/>
          </p:nvSpPr>
          <p:spPr>
            <a:xfrm>
              <a:off x="1342950" y="5039175"/>
              <a:ext cx="12675" cy="15175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40" name="Google Shape;535;p4"/>
            <p:cNvSpPr/>
            <p:nvPr/>
          </p:nvSpPr>
          <p:spPr>
            <a:xfrm>
              <a:off x="1117375" y="5097250"/>
              <a:ext cx="58125" cy="55575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41" name="Google Shape;536;p4"/>
            <p:cNvSpPr/>
            <p:nvPr/>
          </p:nvSpPr>
          <p:spPr>
            <a:xfrm>
              <a:off x="328725" y="4697450"/>
              <a:ext cx="135525" cy="41275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42" name="Google Shape;537;p4"/>
            <p:cNvSpPr/>
            <p:nvPr/>
          </p:nvSpPr>
          <p:spPr>
            <a:xfrm>
              <a:off x="3661000" y="4008100"/>
              <a:ext cx="7600" cy="7600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43" name="Google Shape;538;p4"/>
            <p:cNvSpPr/>
            <p:nvPr/>
          </p:nvSpPr>
          <p:spPr>
            <a:xfrm>
              <a:off x="2890000" y="4783300"/>
              <a:ext cx="886350" cy="58950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44" name="Google Shape;539;p4"/>
            <p:cNvSpPr/>
            <p:nvPr/>
          </p:nvSpPr>
          <p:spPr>
            <a:xfrm>
              <a:off x="2885800" y="4699125"/>
              <a:ext cx="890550" cy="64000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45" name="Google Shape;540;p4"/>
            <p:cNvSpPr/>
            <p:nvPr/>
          </p:nvSpPr>
          <p:spPr>
            <a:xfrm>
              <a:off x="3352100" y="4769000"/>
              <a:ext cx="11800" cy="11800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46" name="Google Shape;541;p4"/>
            <p:cNvSpPr/>
            <p:nvPr/>
          </p:nvSpPr>
          <p:spPr>
            <a:xfrm>
              <a:off x="1281525" y="5046750"/>
              <a:ext cx="15175" cy="21900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47" name="Google Shape;542;p4"/>
            <p:cNvSpPr/>
            <p:nvPr/>
          </p:nvSpPr>
          <p:spPr>
            <a:xfrm>
              <a:off x="1139275" y="5035800"/>
              <a:ext cx="55575" cy="54750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48" name="Google Shape;543;p4"/>
            <p:cNvSpPr/>
            <p:nvPr/>
          </p:nvSpPr>
          <p:spPr>
            <a:xfrm>
              <a:off x="981025" y="5147750"/>
              <a:ext cx="24450" cy="20225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49" name="Google Shape;544;p4"/>
            <p:cNvSpPr/>
            <p:nvPr/>
          </p:nvSpPr>
          <p:spPr>
            <a:xfrm>
              <a:off x="1325275" y="4965950"/>
              <a:ext cx="60650" cy="42100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50" name="Google Shape;545;p4"/>
            <p:cNvSpPr/>
            <p:nvPr/>
          </p:nvSpPr>
          <p:spPr>
            <a:xfrm>
              <a:off x="1385050" y="4957525"/>
              <a:ext cx="60625" cy="42125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51" name="Google Shape;546;p4"/>
            <p:cNvSpPr/>
            <p:nvPr/>
          </p:nvSpPr>
          <p:spPr>
            <a:xfrm>
              <a:off x="1635025" y="4922175"/>
              <a:ext cx="57275" cy="37900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52" name="Google Shape;547;p4"/>
            <p:cNvSpPr/>
            <p:nvPr/>
          </p:nvSpPr>
          <p:spPr>
            <a:xfrm>
              <a:off x="1453225" y="4947425"/>
              <a:ext cx="54725" cy="42125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53" name="Google Shape;548;p4"/>
            <p:cNvSpPr/>
            <p:nvPr/>
          </p:nvSpPr>
          <p:spPr>
            <a:xfrm>
              <a:off x="1199025" y="4985300"/>
              <a:ext cx="61475" cy="39600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54" name="Google Shape;549;p4"/>
            <p:cNvSpPr/>
            <p:nvPr/>
          </p:nvSpPr>
          <p:spPr>
            <a:xfrm>
              <a:off x="1573600" y="4930600"/>
              <a:ext cx="58925" cy="38750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55" name="Google Shape;550;p4"/>
            <p:cNvSpPr/>
            <p:nvPr/>
          </p:nvSpPr>
          <p:spPr>
            <a:xfrm>
              <a:off x="1512150" y="4939850"/>
              <a:ext cx="58950" cy="38750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56" name="Google Shape;551;p4"/>
            <p:cNvSpPr/>
            <p:nvPr/>
          </p:nvSpPr>
          <p:spPr>
            <a:xfrm>
              <a:off x="1012175" y="5015600"/>
              <a:ext cx="57250" cy="37900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57" name="Google Shape;552;p4"/>
            <p:cNvSpPr/>
            <p:nvPr/>
          </p:nvSpPr>
          <p:spPr>
            <a:xfrm>
              <a:off x="1073625" y="5003825"/>
              <a:ext cx="61450" cy="4042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58" name="Google Shape;553;p4"/>
            <p:cNvSpPr/>
            <p:nvPr/>
          </p:nvSpPr>
          <p:spPr>
            <a:xfrm>
              <a:off x="1015550" y="5053475"/>
              <a:ext cx="58100" cy="55600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59" name="Google Shape;554;p4"/>
            <p:cNvSpPr/>
            <p:nvPr/>
          </p:nvSpPr>
          <p:spPr>
            <a:xfrm>
              <a:off x="1102225" y="5070325"/>
              <a:ext cx="16025" cy="19375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60" name="Google Shape;555;p4"/>
            <p:cNvSpPr/>
            <p:nvPr/>
          </p:nvSpPr>
          <p:spPr>
            <a:xfrm>
              <a:off x="1135900" y="4995400"/>
              <a:ext cx="59800" cy="4042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61" name="Google Shape;556;p4"/>
            <p:cNvSpPr/>
            <p:nvPr/>
          </p:nvSpPr>
          <p:spPr>
            <a:xfrm>
              <a:off x="1076975" y="5043375"/>
              <a:ext cx="58100" cy="57275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62" name="Google Shape;557;p4"/>
            <p:cNvSpPr/>
            <p:nvPr/>
          </p:nvSpPr>
          <p:spPr>
            <a:xfrm>
              <a:off x="1219225" y="5053475"/>
              <a:ext cx="16875" cy="18550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63" name="Google Shape;558;p4"/>
            <p:cNvSpPr/>
            <p:nvPr/>
          </p:nvSpPr>
          <p:spPr>
            <a:xfrm>
              <a:off x="1196500" y="5026550"/>
              <a:ext cx="58950" cy="55575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64" name="Google Shape;559;p4"/>
            <p:cNvSpPr/>
            <p:nvPr/>
          </p:nvSpPr>
          <p:spPr>
            <a:xfrm>
              <a:off x="1262150" y="4976900"/>
              <a:ext cx="59800" cy="39575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65" name="Google Shape;560;p4"/>
            <p:cNvSpPr/>
            <p:nvPr/>
          </p:nvSpPr>
          <p:spPr>
            <a:xfrm>
              <a:off x="1830300" y="5214250"/>
              <a:ext cx="10975" cy="16025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66" name="Google Shape;561;p4"/>
            <p:cNvSpPr/>
            <p:nvPr/>
          </p:nvSpPr>
          <p:spPr>
            <a:xfrm>
              <a:off x="1807575" y="5213400"/>
              <a:ext cx="6775" cy="29500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67" name="Google Shape;562;p4"/>
            <p:cNvSpPr/>
            <p:nvPr/>
          </p:nvSpPr>
          <p:spPr>
            <a:xfrm>
              <a:off x="1807575" y="5201625"/>
              <a:ext cx="58100" cy="38750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68" name="Google Shape;563;p4"/>
            <p:cNvSpPr/>
            <p:nvPr/>
          </p:nvSpPr>
          <p:spPr>
            <a:xfrm>
              <a:off x="1763825" y="5194050"/>
              <a:ext cx="18525" cy="11800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69" name="Google Shape;564;p4"/>
            <p:cNvSpPr/>
            <p:nvPr/>
          </p:nvSpPr>
          <p:spPr>
            <a:xfrm>
              <a:off x="1695625" y="4910400"/>
              <a:ext cx="62325" cy="41275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70" name="Google Shape;565;p4"/>
            <p:cNvSpPr/>
            <p:nvPr/>
          </p:nvSpPr>
          <p:spPr>
            <a:xfrm>
              <a:off x="1744450" y="5182275"/>
              <a:ext cx="58100" cy="68200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71" name="Google Shape;566;p4"/>
            <p:cNvSpPr/>
            <p:nvPr/>
          </p:nvSpPr>
          <p:spPr>
            <a:xfrm>
              <a:off x="1768875" y="5223500"/>
              <a:ext cx="17700" cy="11825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72" name="Google Shape;567;p4"/>
            <p:cNvSpPr/>
            <p:nvPr/>
          </p:nvSpPr>
          <p:spPr>
            <a:xfrm>
              <a:off x="1688900" y="5216775"/>
              <a:ext cx="58100" cy="4042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73" name="Google Shape;568;p4"/>
            <p:cNvSpPr/>
            <p:nvPr/>
          </p:nvSpPr>
          <p:spPr>
            <a:xfrm>
              <a:off x="1737725" y="4941550"/>
              <a:ext cx="90075" cy="58100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74" name="Google Shape;569;p4"/>
            <p:cNvSpPr/>
            <p:nvPr/>
          </p:nvSpPr>
          <p:spPr>
            <a:xfrm>
              <a:off x="1789900" y="4970150"/>
              <a:ext cx="23600" cy="16025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75" name="Google Shape;570;p4"/>
            <p:cNvSpPr/>
            <p:nvPr/>
          </p:nvSpPr>
          <p:spPr>
            <a:xfrm>
              <a:off x="1758750" y="4901975"/>
              <a:ext cx="58950" cy="41275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76" name="Google Shape;571;p4"/>
            <p:cNvSpPr/>
            <p:nvPr/>
          </p:nvSpPr>
          <p:spPr>
            <a:xfrm>
              <a:off x="1804225" y="5028225"/>
              <a:ext cx="22750" cy="21075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77" name="Google Shape;572;p4"/>
            <p:cNvSpPr/>
            <p:nvPr/>
          </p:nvSpPr>
          <p:spPr>
            <a:xfrm>
              <a:off x="1719200" y="5112400"/>
              <a:ext cx="133850" cy="72425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78" name="Google Shape;573;p4"/>
            <p:cNvSpPr/>
            <p:nvPr/>
          </p:nvSpPr>
          <p:spPr>
            <a:xfrm>
              <a:off x="1778125" y="4997925"/>
              <a:ext cx="69875" cy="111975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79" name="Google Shape;574;p4"/>
            <p:cNvSpPr/>
            <p:nvPr/>
          </p:nvSpPr>
          <p:spPr>
            <a:xfrm>
              <a:off x="981025" y="5233600"/>
              <a:ext cx="74950" cy="60650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80" name="Google Shape;575;p4"/>
            <p:cNvSpPr/>
            <p:nvPr/>
          </p:nvSpPr>
          <p:spPr>
            <a:xfrm>
              <a:off x="837100" y="3663850"/>
              <a:ext cx="44625" cy="4042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81" name="Google Shape;576;p4"/>
            <p:cNvSpPr/>
            <p:nvPr/>
          </p:nvSpPr>
          <p:spPr>
            <a:xfrm>
              <a:off x="862350" y="3691625"/>
              <a:ext cx="13500" cy="13475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82" name="Google Shape;577;p4"/>
            <p:cNvSpPr/>
            <p:nvPr/>
          </p:nvSpPr>
          <p:spPr>
            <a:xfrm>
              <a:off x="950725" y="5023175"/>
              <a:ext cx="58950" cy="38750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83" name="Google Shape;578;p4"/>
            <p:cNvSpPr/>
            <p:nvPr/>
          </p:nvSpPr>
          <p:spPr>
            <a:xfrm>
              <a:off x="630050" y="3368400"/>
              <a:ext cx="233175" cy="212975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84" name="Google Shape;579;p4"/>
            <p:cNvSpPr/>
            <p:nvPr/>
          </p:nvSpPr>
          <p:spPr>
            <a:xfrm>
              <a:off x="696525" y="3543475"/>
              <a:ext cx="79150" cy="20225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85" name="Google Shape;580;p4"/>
            <p:cNvSpPr/>
            <p:nvPr/>
          </p:nvSpPr>
          <p:spPr>
            <a:xfrm>
              <a:off x="1008800" y="3646150"/>
              <a:ext cx="23600" cy="50550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86" name="Google Shape;581;p4"/>
            <p:cNvSpPr/>
            <p:nvPr/>
          </p:nvSpPr>
          <p:spPr>
            <a:xfrm>
              <a:off x="782400" y="3562000"/>
              <a:ext cx="27800" cy="11800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87" name="Google Shape;582;p4"/>
            <p:cNvSpPr/>
            <p:nvPr/>
          </p:nvSpPr>
          <p:spPr>
            <a:xfrm>
              <a:off x="3432900" y="5444025"/>
              <a:ext cx="35375" cy="25275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88" name="Google Shape;583;p4"/>
            <p:cNvSpPr/>
            <p:nvPr/>
          </p:nvSpPr>
          <p:spPr>
            <a:xfrm>
              <a:off x="3291500" y="5425525"/>
              <a:ext cx="109450" cy="3620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89" name="Google Shape;584;p4"/>
            <p:cNvSpPr/>
            <p:nvPr/>
          </p:nvSpPr>
          <p:spPr>
            <a:xfrm>
              <a:off x="632575" y="3558625"/>
              <a:ext cx="24425" cy="1265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90" name="Google Shape;585;p4"/>
            <p:cNvSpPr/>
            <p:nvPr/>
          </p:nvSpPr>
          <p:spPr>
            <a:xfrm>
              <a:off x="2855500" y="5364075"/>
              <a:ext cx="920850" cy="71575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91" name="Google Shape;586;p4"/>
            <p:cNvSpPr/>
            <p:nvPr/>
          </p:nvSpPr>
          <p:spPr>
            <a:xfrm>
              <a:off x="3219125" y="5439825"/>
              <a:ext cx="32000" cy="8450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92" name="Google Shape;587;p4"/>
            <p:cNvSpPr/>
            <p:nvPr/>
          </p:nvSpPr>
          <p:spPr>
            <a:xfrm>
              <a:off x="3221650" y="5413725"/>
              <a:ext cx="32850" cy="7600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93" name="Google Shape;588;p4"/>
            <p:cNvSpPr/>
            <p:nvPr/>
          </p:nvSpPr>
          <p:spPr>
            <a:xfrm>
              <a:off x="3225000" y="5426350"/>
              <a:ext cx="34550" cy="10975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94" name="Google Shape;589;p4"/>
            <p:cNvSpPr/>
            <p:nvPr/>
          </p:nvSpPr>
          <p:spPr>
            <a:xfrm>
              <a:off x="2757850" y="5409525"/>
              <a:ext cx="584175" cy="67350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95" name="Google Shape;590;p4"/>
            <p:cNvSpPr/>
            <p:nvPr/>
          </p:nvSpPr>
          <p:spPr>
            <a:xfrm>
              <a:off x="829525" y="3584725"/>
              <a:ext cx="53900" cy="19375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96" name="Google Shape;591;p4"/>
            <p:cNvSpPr/>
            <p:nvPr/>
          </p:nvSpPr>
          <p:spPr>
            <a:xfrm>
              <a:off x="1711625" y="5231075"/>
              <a:ext cx="10125" cy="15175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97" name="Google Shape;592;p4"/>
            <p:cNvSpPr/>
            <p:nvPr/>
          </p:nvSpPr>
          <p:spPr>
            <a:xfrm>
              <a:off x="923800" y="4840525"/>
              <a:ext cx="959550" cy="542925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98" name="Google Shape;593;p4"/>
            <p:cNvSpPr/>
            <p:nvPr/>
          </p:nvSpPr>
          <p:spPr>
            <a:xfrm>
              <a:off x="965875" y="3714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99" name="Google Shape;594;p4"/>
            <p:cNvSpPr/>
            <p:nvPr/>
          </p:nvSpPr>
          <p:spPr>
            <a:xfrm>
              <a:off x="954950" y="5060225"/>
              <a:ext cx="58100" cy="63150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00" name="Google Shape;595;p4"/>
            <p:cNvSpPr/>
            <p:nvPr/>
          </p:nvSpPr>
          <p:spPr>
            <a:xfrm>
              <a:off x="956625" y="37059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01" name="Google Shape;596;p4"/>
            <p:cNvSpPr/>
            <p:nvPr/>
          </p:nvSpPr>
          <p:spPr>
            <a:xfrm>
              <a:off x="973450" y="5173850"/>
              <a:ext cx="103550" cy="63150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02" name="Google Shape;597;p4"/>
            <p:cNvSpPr/>
            <p:nvPr/>
          </p:nvSpPr>
          <p:spPr>
            <a:xfrm>
              <a:off x="614050" y="3595650"/>
              <a:ext cx="114500" cy="94300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03" name="Google Shape;598;p4"/>
            <p:cNvSpPr/>
            <p:nvPr/>
          </p:nvSpPr>
          <p:spPr>
            <a:xfrm>
              <a:off x="963350" y="5113250"/>
              <a:ext cx="90100" cy="63150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04" name="Google Shape;599;p4"/>
            <p:cNvSpPr/>
            <p:nvPr/>
          </p:nvSpPr>
          <p:spPr>
            <a:xfrm>
              <a:off x="947375" y="3694975"/>
              <a:ext cx="33675" cy="37900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05" name="Google Shape;600;p4"/>
            <p:cNvSpPr/>
            <p:nvPr/>
          </p:nvSpPr>
          <p:spPr>
            <a:xfrm>
              <a:off x="659500" y="3640275"/>
              <a:ext cx="14325" cy="13475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06" name="Google Shape;601;p4"/>
            <p:cNvSpPr/>
            <p:nvPr/>
          </p:nvSpPr>
          <p:spPr>
            <a:xfrm>
              <a:off x="470950" y="3557775"/>
              <a:ext cx="100200" cy="96825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07" name="Google Shape;602;p4"/>
            <p:cNvSpPr/>
            <p:nvPr/>
          </p:nvSpPr>
          <p:spPr>
            <a:xfrm>
              <a:off x="446550" y="3524950"/>
              <a:ext cx="579125" cy="253375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08" name="Google Shape;603;p4"/>
            <p:cNvSpPr/>
            <p:nvPr/>
          </p:nvSpPr>
          <p:spPr>
            <a:xfrm>
              <a:off x="492850" y="3578825"/>
              <a:ext cx="53900" cy="58950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09" name="Google Shape;604;p4"/>
            <p:cNvSpPr/>
            <p:nvPr/>
          </p:nvSpPr>
          <p:spPr>
            <a:xfrm>
              <a:off x="928850" y="3674775"/>
              <a:ext cx="71575" cy="75775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10" name="Google Shape;605;p4"/>
            <p:cNvSpPr/>
            <p:nvPr/>
          </p:nvSpPr>
          <p:spPr>
            <a:xfrm>
              <a:off x="1366525" y="5127550"/>
              <a:ext cx="8450" cy="50525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11" name="Google Shape;606;p4"/>
            <p:cNvSpPr/>
            <p:nvPr/>
          </p:nvSpPr>
          <p:spPr>
            <a:xfrm>
              <a:off x="1542450" y="5034975"/>
              <a:ext cx="55575" cy="5557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12" name="Google Shape;607;p4"/>
            <p:cNvSpPr/>
            <p:nvPr/>
          </p:nvSpPr>
          <p:spPr>
            <a:xfrm>
              <a:off x="1618200" y="5046750"/>
              <a:ext cx="18550" cy="16025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13" name="Google Shape;608;p4"/>
            <p:cNvSpPr/>
            <p:nvPr/>
          </p:nvSpPr>
          <p:spPr>
            <a:xfrm>
              <a:off x="1667850" y="5082100"/>
              <a:ext cx="9300" cy="50525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14" name="Google Shape;609;p4"/>
            <p:cNvSpPr/>
            <p:nvPr/>
          </p:nvSpPr>
          <p:spPr>
            <a:xfrm>
              <a:off x="1599675" y="5025700"/>
              <a:ext cx="58950" cy="55600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15" name="Google Shape;610;p4"/>
            <p:cNvSpPr/>
            <p:nvPr/>
          </p:nvSpPr>
          <p:spPr>
            <a:xfrm>
              <a:off x="1619875" y="5082100"/>
              <a:ext cx="52225" cy="58100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16" name="Google Shape;611;p4"/>
            <p:cNvSpPr/>
            <p:nvPr/>
          </p:nvSpPr>
          <p:spPr>
            <a:xfrm>
              <a:off x="1540750" y="5161225"/>
              <a:ext cx="10975" cy="49675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17" name="Google Shape;612;p4"/>
            <p:cNvSpPr/>
            <p:nvPr/>
          </p:nvSpPr>
          <p:spPr>
            <a:xfrm>
              <a:off x="1550025" y="5212575"/>
              <a:ext cx="58950" cy="10125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18" name="Google Shape;613;p4"/>
            <p:cNvSpPr/>
            <p:nvPr/>
          </p:nvSpPr>
          <p:spPr>
            <a:xfrm>
              <a:off x="1465000" y="5020650"/>
              <a:ext cx="10975" cy="1687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19" name="Google Shape;614;p4"/>
            <p:cNvSpPr/>
            <p:nvPr/>
          </p:nvSpPr>
          <p:spPr>
            <a:xfrm>
              <a:off x="1557600" y="5166275"/>
              <a:ext cx="19375" cy="10975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20" name="Google Shape;615;p4"/>
            <p:cNvSpPr/>
            <p:nvPr/>
          </p:nvSpPr>
          <p:spPr>
            <a:xfrm>
              <a:off x="1438075" y="4997925"/>
              <a:ext cx="11800" cy="49700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21" name="Google Shape;616;p4"/>
            <p:cNvSpPr/>
            <p:nvPr/>
          </p:nvSpPr>
          <p:spPr>
            <a:xfrm>
              <a:off x="1502875" y="5066100"/>
              <a:ext cx="5075" cy="15200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22" name="Google Shape;617;p4"/>
            <p:cNvSpPr/>
            <p:nvPr/>
          </p:nvSpPr>
          <p:spPr>
            <a:xfrm>
              <a:off x="1497825" y="4981950"/>
              <a:ext cx="58950" cy="54725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23" name="Google Shape;618;p4"/>
            <p:cNvSpPr/>
            <p:nvPr/>
          </p:nvSpPr>
          <p:spPr>
            <a:xfrm>
              <a:off x="1560125" y="5056850"/>
              <a:ext cx="16025" cy="16850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24" name="Google Shape;619;p4"/>
            <p:cNvSpPr/>
            <p:nvPr/>
          </p:nvSpPr>
          <p:spPr>
            <a:xfrm>
              <a:off x="1524775" y="5011400"/>
              <a:ext cx="13475" cy="14325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25" name="Google Shape;620;p4"/>
            <p:cNvSpPr/>
            <p:nvPr/>
          </p:nvSpPr>
          <p:spPr>
            <a:xfrm>
              <a:off x="1438925" y="5074525"/>
              <a:ext cx="17700" cy="15175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26" name="Google Shape;621;p4"/>
            <p:cNvSpPr/>
            <p:nvPr/>
          </p:nvSpPr>
          <p:spPr>
            <a:xfrm>
              <a:off x="1480150" y="5042550"/>
              <a:ext cx="58100" cy="57250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27" name="Google Shape;622;p4"/>
            <p:cNvSpPr/>
            <p:nvPr/>
          </p:nvSpPr>
          <p:spPr>
            <a:xfrm>
              <a:off x="1440600" y="5193200"/>
              <a:ext cx="17700" cy="14350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28" name="Google Shape;623;p4"/>
            <p:cNvSpPr/>
            <p:nvPr/>
          </p:nvSpPr>
          <p:spPr>
            <a:xfrm>
              <a:off x="1439750" y="5109050"/>
              <a:ext cx="55575" cy="56400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29" name="Google Shape;624;p4"/>
            <p:cNvSpPr/>
            <p:nvPr/>
          </p:nvSpPr>
          <p:spPr>
            <a:xfrm>
              <a:off x="1460800" y="5130075"/>
              <a:ext cx="11800" cy="1687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30" name="Google Shape;625;p4"/>
            <p:cNvSpPr/>
            <p:nvPr/>
          </p:nvSpPr>
          <p:spPr>
            <a:xfrm>
              <a:off x="1419550" y="5171325"/>
              <a:ext cx="57275" cy="55575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31" name="Google Shape;626;p4"/>
            <p:cNvSpPr/>
            <p:nvPr/>
          </p:nvSpPr>
          <p:spPr>
            <a:xfrm>
              <a:off x="1339600" y="5147750"/>
              <a:ext cx="21900" cy="19400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32" name="Google Shape;627;p4"/>
            <p:cNvSpPr/>
            <p:nvPr/>
          </p:nvSpPr>
          <p:spPr>
            <a:xfrm>
              <a:off x="1377475" y="5118300"/>
              <a:ext cx="59775" cy="56425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33" name="Google Shape;628;p4"/>
            <p:cNvSpPr/>
            <p:nvPr/>
          </p:nvSpPr>
          <p:spPr>
            <a:xfrm>
              <a:off x="1403575" y="5140175"/>
              <a:ext cx="16000" cy="16025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34" name="Google Shape;629;p4"/>
            <p:cNvSpPr/>
            <p:nvPr/>
          </p:nvSpPr>
          <p:spPr>
            <a:xfrm>
              <a:off x="1543275" y="5153650"/>
              <a:ext cx="54750" cy="55575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35" name="Google Shape;630;p4"/>
            <p:cNvSpPr/>
            <p:nvPr/>
          </p:nvSpPr>
          <p:spPr>
            <a:xfrm>
              <a:off x="1559275" y="5089675"/>
              <a:ext cx="58100" cy="58950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36" name="Google Shape;631;p4"/>
            <p:cNvSpPr/>
            <p:nvPr/>
          </p:nvSpPr>
          <p:spPr>
            <a:xfrm>
              <a:off x="1584525" y="5112400"/>
              <a:ext cx="16025" cy="18550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37" name="Google Shape;632;p4"/>
            <p:cNvSpPr/>
            <p:nvPr/>
          </p:nvSpPr>
          <p:spPr>
            <a:xfrm>
              <a:off x="1539925" y="5041700"/>
              <a:ext cx="10950" cy="50525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38" name="Google Shape;633;p4"/>
            <p:cNvSpPr/>
            <p:nvPr/>
          </p:nvSpPr>
          <p:spPr>
            <a:xfrm>
              <a:off x="1521400" y="5122500"/>
              <a:ext cx="17700" cy="1687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39" name="Google Shape;634;p4"/>
            <p:cNvSpPr/>
            <p:nvPr/>
          </p:nvSpPr>
          <p:spPr>
            <a:xfrm>
              <a:off x="1496150" y="5182275"/>
              <a:ext cx="21900" cy="16850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40" name="Google Shape;635;p4"/>
            <p:cNvSpPr/>
            <p:nvPr/>
          </p:nvSpPr>
          <p:spPr>
            <a:xfrm>
              <a:off x="1498675" y="5098950"/>
              <a:ext cx="58100" cy="59775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41" name="Google Shape;636;p4"/>
            <p:cNvSpPr/>
            <p:nvPr/>
          </p:nvSpPr>
          <p:spPr>
            <a:xfrm>
              <a:off x="1619050" y="5212575"/>
              <a:ext cx="9275" cy="56400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42" name="Google Shape;637;p4"/>
            <p:cNvSpPr/>
            <p:nvPr/>
          </p:nvSpPr>
          <p:spPr>
            <a:xfrm>
              <a:off x="1136750" y="5042550"/>
              <a:ext cx="11800" cy="50525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43" name="Google Shape;638;p4"/>
            <p:cNvSpPr/>
            <p:nvPr/>
          </p:nvSpPr>
          <p:spPr>
            <a:xfrm>
              <a:off x="1160325" y="5061050"/>
              <a:ext cx="16850" cy="22775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44" name="Google Shape;639;p4"/>
            <p:cNvSpPr/>
            <p:nvPr/>
          </p:nvSpPr>
          <p:spPr>
            <a:xfrm>
              <a:off x="1103925" y="5181425"/>
              <a:ext cx="12650" cy="18550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45" name="Google Shape;640;p4"/>
            <p:cNvSpPr/>
            <p:nvPr/>
          </p:nvSpPr>
          <p:spPr>
            <a:xfrm>
              <a:off x="1057625" y="5223500"/>
              <a:ext cx="57250" cy="63175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46" name="Google Shape;641;p4"/>
            <p:cNvSpPr/>
            <p:nvPr/>
          </p:nvSpPr>
          <p:spPr>
            <a:xfrm>
              <a:off x="1204075" y="5109050"/>
              <a:ext cx="11825" cy="5075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47" name="Google Shape;642;p4"/>
            <p:cNvSpPr/>
            <p:nvPr/>
          </p:nvSpPr>
          <p:spPr>
            <a:xfrm>
              <a:off x="1178825" y="5088000"/>
              <a:ext cx="58100" cy="57250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48" name="Google Shape;643;p4"/>
            <p:cNvSpPr/>
            <p:nvPr/>
          </p:nvSpPr>
          <p:spPr>
            <a:xfrm>
              <a:off x="1202400" y="5112400"/>
              <a:ext cx="13500" cy="16025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49" name="Google Shape;644;p4"/>
            <p:cNvSpPr/>
            <p:nvPr/>
          </p:nvSpPr>
          <p:spPr>
            <a:xfrm>
              <a:off x="1109800" y="5277375"/>
              <a:ext cx="58950" cy="64000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50" name="Google Shape;645;p4"/>
            <p:cNvSpPr/>
            <p:nvPr/>
          </p:nvSpPr>
          <p:spPr>
            <a:xfrm>
              <a:off x="1660275" y="5133450"/>
              <a:ext cx="57275" cy="63150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51" name="Google Shape;646;p4"/>
            <p:cNvSpPr/>
            <p:nvPr/>
          </p:nvSpPr>
          <p:spPr>
            <a:xfrm>
              <a:off x="1620725" y="5199100"/>
              <a:ext cx="60625" cy="69875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52" name="Google Shape;647;p4"/>
            <p:cNvSpPr/>
            <p:nvPr/>
          </p:nvSpPr>
          <p:spPr>
            <a:xfrm>
              <a:off x="1201550" y="5226875"/>
              <a:ext cx="16025" cy="17700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53" name="Google Shape;648;p4"/>
            <p:cNvSpPr/>
            <p:nvPr/>
          </p:nvSpPr>
          <p:spPr>
            <a:xfrm>
              <a:off x="1546650" y="5208350"/>
              <a:ext cx="73250" cy="67375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54" name="Google Shape;649;p4"/>
            <p:cNvSpPr/>
            <p:nvPr/>
          </p:nvSpPr>
          <p:spPr>
            <a:xfrm>
              <a:off x="1246175" y="5223500"/>
              <a:ext cx="300500" cy="101875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55" name="Google Shape;650;p4"/>
            <p:cNvSpPr/>
            <p:nvPr/>
          </p:nvSpPr>
          <p:spPr>
            <a:xfrm>
              <a:off x="1169575" y="5265600"/>
              <a:ext cx="79975" cy="69875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56" name="Google Shape;651;p4"/>
            <p:cNvSpPr/>
            <p:nvPr/>
          </p:nvSpPr>
          <p:spPr>
            <a:xfrm>
              <a:off x="1418725" y="5052650"/>
              <a:ext cx="58100" cy="55575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57" name="Google Shape;652;p4"/>
            <p:cNvSpPr/>
            <p:nvPr/>
          </p:nvSpPr>
          <p:spPr>
            <a:xfrm>
              <a:off x="1241125" y="5079575"/>
              <a:ext cx="55575" cy="5557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58" name="Google Shape;653;p4"/>
            <p:cNvSpPr/>
            <p:nvPr/>
          </p:nvSpPr>
          <p:spPr>
            <a:xfrm>
              <a:off x="1318550" y="5092200"/>
              <a:ext cx="18550" cy="16025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59" name="Google Shape;654;p4"/>
            <p:cNvSpPr/>
            <p:nvPr/>
          </p:nvSpPr>
          <p:spPr>
            <a:xfrm>
              <a:off x="1138425" y="5153650"/>
              <a:ext cx="55575" cy="57250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60" name="Google Shape;655;p4"/>
            <p:cNvSpPr/>
            <p:nvPr/>
          </p:nvSpPr>
          <p:spPr>
            <a:xfrm>
              <a:off x="1238600" y="5087150"/>
              <a:ext cx="10950" cy="49700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61" name="Google Shape;656;p4"/>
            <p:cNvSpPr/>
            <p:nvPr/>
          </p:nvSpPr>
          <p:spPr>
            <a:xfrm>
              <a:off x="1382525" y="5082950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62" name="Google Shape;657;p4"/>
            <p:cNvSpPr/>
            <p:nvPr/>
          </p:nvSpPr>
          <p:spPr>
            <a:xfrm>
              <a:off x="1298350" y="5071175"/>
              <a:ext cx="58950" cy="55575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63" name="Google Shape;658;p4"/>
            <p:cNvSpPr/>
            <p:nvPr/>
          </p:nvSpPr>
          <p:spPr>
            <a:xfrm>
              <a:off x="1358125" y="5059375"/>
              <a:ext cx="58100" cy="63150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64" name="Google Shape;659;p4"/>
            <p:cNvSpPr/>
            <p:nvPr/>
          </p:nvSpPr>
          <p:spPr>
            <a:xfrm>
              <a:off x="1262150" y="5100625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65" name="Google Shape;660;p4"/>
            <p:cNvSpPr/>
            <p:nvPr/>
          </p:nvSpPr>
          <p:spPr>
            <a:xfrm>
              <a:off x="1118225" y="5216775"/>
              <a:ext cx="57275" cy="55575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66" name="Google Shape;661;p4"/>
            <p:cNvSpPr/>
            <p:nvPr/>
          </p:nvSpPr>
          <p:spPr>
            <a:xfrm>
              <a:off x="1162000" y="5176375"/>
              <a:ext cx="12650" cy="18550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67" name="Google Shape;662;p4"/>
            <p:cNvSpPr/>
            <p:nvPr/>
          </p:nvSpPr>
          <p:spPr>
            <a:xfrm>
              <a:off x="1219225" y="5164600"/>
              <a:ext cx="16025" cy="22750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68" name="Google Shape;663;p4"/>
            <p:cNvSpPr/>
            <p:nvPr/>
          </p:nvSpPr>
          <p:spPr>
            <a:xfrm>
              <a:off x="1140100" y="5236975"/>
              <a:ext cx="16875" cy="18550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69" name="Google Shape;664;p4"/>
            <p:cNvSpPr/>
            <p:nvPr/>
          </p:nvSpPr>
          <p:spPr>
            <a:xfrm>
              <a:off x="1197350" y="5143550"/>
              <a:ext cx="58100" cy="6062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70" name="Google Shape;665;p4"/>
            <p:cNvSpPr/>
            <p:nvPr/>
          </p:nvSpPr>
          <p:spPr>
            <a:xfrm>
              <a:off x="1178825" y="5206675"/>
              <a:ext cx="58950" cy="57250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49171" name="Google Shape;666;p4"/>
          <p:cNvSpPr txBox="1">
            <a:spLocks noGrp="1"/>
          </p:cNvSpPr>
          <p:nvPr>
            <p:ph type="body" idx="1"/>
          </p:nvPr>
        </p:nvSpPr>
        <p:spPr>
          <a:xfrm>
            <a:off x="1832400" y="2653800"/>
            <a:ext cx="54792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68300" algn="ctr" rtl="0">
              <a:spcBef>
                <a:spcPts val="600"/>
              </a:spcBef>
              <a:spcAft>
                <a:spcPts val="0"/>
              </a:spcAft>
              <a:buClr>
                <a:srgbClr val="F55D4B"/>
              </a:buClr>
              <a:buSzPts val="2200"/>
              <a:buChar char="✖"/>
              <a:defRPr sz="2200" i="1">
                <a:solidFill>
                  <a:srgbClr val="F55D4B"/>
                </a:solidFill>
              </a:defRPr>
            </a:lvl1pPr>
            <a:lvl2pPr marL="914400" lvl="1" indent="-368300" algn="ctr" rtl="0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○"/>
              <a:defRPr i="1">
                <a:solidFill>
                  <a:srgbClr val="F55D4B"/>
                </a:solidFill>
              </a:defRPr>
            </a:lvl2pPr>
            <a:lvl3pPr marL="1371600" lvl="2" indent="-368300" algn="ctr" rtl="0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■"/>
              <a:defRPr sz="2200" i="1">
                <a:solidFill>
                  <a:srgbClr val="F55D4B"/>
                </a:solidFill>
              </a:defRPr>
            </a:lvl3pPr>
            <a:lvl4pPr marL="1828800" lvl="3" indent="-368300" algn="ctr" rtl="0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●"/>
              <a:defRPr sz="2200" i="1">
                <a:solidFill>
                  <a:srgbClr val="F55D4B"/>
                </a:solidFill>
              </a:defRPr>
            </a:lvl4pPr>
            <a:lvl5pPr marL="2286000" lvl="4" indent="-368300" algn="ctr" rtl="0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○"/>
              <a:defRPr sz="2200" i="1">
                <a:solidFill>
                  <a:srgbClr val="F55D4B"/>
                </a:solidFill>
              </a:defRPr>
            </a:lvl5pPr>
            <a:lvl6pPr marL="2743200" lvl="5" indent="-368300" algn="ctr" rtl="0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■"/>
              <a:defRPr sz="2200" i="1">
                <a:solidFill>
                  <a:srgbClr val="F55D4B"/>
                </a:solidFill>
              </a:defRPr>
            </a:lvl6pPr>
            <a:lvl7pPr marL="3200400" lvl="6" indent="-368300" algn="ctr" rtl="0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●"/>
              <a:defRPr sz="2200" i="1">
                <a:solidFill>
                  <a:srgbClr val="F55D4B"/>
                </a:solidFill>
              </a:defRPr>
            </a:lvl7pPr>
            <a:lvl8pPr marL="3657600" lvl="7" indent="-368300" algn="ctr" rtl="0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○"/>
              <a:defRPr sz="2200" i="1">
                <a:solidFill>
                  <a:srgbClr val="F55D4B"/>
                </a:solidFill>
              </a:defRPr>
            </a:lvl8pPr>
            <a:lvl9pPr marL="4114800" lvl="8" indent="-368300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■"/>
              <a:defRPr sz="2200" i="1">
                <a:solidFill>
                  <a:srgbClr val="F55D4B"/>
                </a:solidFill>
              </a:defRPr>
            </a:lvl9pPr>
          </a:lstStyle>
          <a:p>
            <a:endParaRPr/>
          </a:p>
        </p:txBody>
      </p:sp>
      <p:sp>
        <p:nvSpPr>
          <p:cNvPr id="1049172" name="Google Shape;667;p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55D4B"/>
                </a:solidFill>
              </a:defRPr>
            </a:lvl1pPr>
            <a:lvl2pPr lvl="1">
              <a:buNone/>
              <a:defRPr>
                <a:solidFill>
                  <a:srgbClr val="F55D4B"/>
                </a:solidFill>
              </a:defRPr>
            </a:lvl2pPr>
            <a:lvl3pPr lvl="2">
              <a:buNone/>
              <a:defRPr>
                <a:solidFill>
                  <a:srgbClr val="F55D4B"/>
                </a:solidFill>
              </a:defRPr>
            </a:lvl3pPr>
            <a:lvl4pPr lvl="3">
              <a:buNone/>
              <a:defRPr>
                <a:solidFill>
                  <a:srgbClr val="F55D4B"/>
                </a:solidFill>
              </a:defRPr>
            </a:lvl4pPr>
            <a:lvl5pPr lvl="4">
              <a:buNone/>
              <a:defRPr>
                <a:solidFill>
                  <a:srgbClr val="F55D4B"/>
                </a:solidFill>
              </a:defRPr>
            </a:lvl5pPr>
            <a:lvl6pPr lvl="5">
              <a:buNone/>
              <a:defRPr>
                <a:solidFill>
                  <a:srgbClr val="F55D4B"/>
                </a:solidFill>
              </a:defRPr>
            </a:lvl6pPr>
            <a:lvl7pPr lvl="6">
              <a:buNone/>
              <a:defRPr>
                <a:solidFill>
                  <a:srgbClr val="F55D4B"/>
                </a:solidFill>
              </a:defRPr>
            </a:lvl7pPr>
            <a:lvl8pPr lvl="7">
              <a:buNone/>
              <a:defRPr>
                <a:solidFill>
                  <a:srgbClr val="F55D4B"/>
                </a:solidFill>
              </a:defRPr>
            </a:lvl8pPr>
            <a:lvl9pPr lvl="8">
              <a:buNone/>
              <a:defRPr>
                <a:solidFill>
                  <a:srgbClr val="F55D4B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669;p5"/>
          <p:cNvGrpSpPr/>
          <p:nvPr/>
        </p:nvGrpSpPr>
        <p:grpSpPr>
          <a:xfrm>
            <a:off x="139" y="105"/>
            <a:ext cx="9159995" cy="6870013"/>
            <a:chOff x="3843650" y="2891150"/>
            <a:chExt cx="3447625" cy="2585725"/>
          </a:xfrm>
        </p:grpSpPr>
        <p:sp>
          <p:nvSpPr>
            <p:cNvPr id="1048687" name="Google Shape;670;p5"/>
            <p:cNvSpPr/>
            <p:nvPr/>
          </p:nvSpPr>
          <p:spPr>
            <a:xfrm>
              <a:off x="6911650" y="2942500"/>
              <a:ext cx="56425" cy="5075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688" name="Google Shape;671;p5"/>
            <p:cNvSpPr/>
            <p:nvPr/>
          </p:nvSpPr>
          <p:spPr>
            <a:xfrm>
              <a:off x="4378125" y="2979525"/>
              <a:ext cx="20225" cy="17700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689" name="Google Shape;672;p5"/>
            <p:cNvSpPr/>
            <p:nvPr/>
          </p:nvSpPr>
          <p:spPr>
            <a:xfrm>
              <a:off x="4356250" y="2955975"/>
              <a:ext cx="63150" cy="59775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690" name="Google Shape;673;p5"/>
            <p:cNvSpPr/>
            <p:nvPr/>
          </p:nvSpPr>
          <p:spPr>
            <a:xfrm>
              <a:off x="4518700" y="2973650"/>
              <a:ext cx="18550" cy="19375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691" name="Google Shape;674;p5"/>
            <p:cNvSpPr/>
            <p:nvPr/>
          </p:nvSpPr>
          <p:spPr>
            <a:xfrm>
              <a:off x="4386550" y="2891150"/>
              <a:ext cx="8450" cy="57275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692" name="Google Shape;675;p5"/>
            <p:cNvSpPr/>
            <p:nvPr/>
          </p:nvSpPr>
          <p:spPr>
            <a:xfrm>
              <a:off x="4526275" y="2891150"/>
              <a:ext cx="62300" cy="5557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693" name="Google Shape;676;p5"/>
            <p:cNvSpPr/>
            <p:nvPr/>
          </p:nvSpPr>
          <p:spPr>
            <a:xfrm>
              <a:off x="3896675" y="2891150"/>
              <a:ext cx="62325" cy="11825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694" name="Google Shape;677;p5"/>
            <p:cNvSpPr/>
            <p:nvPr/>
          </p:nvSpPr>
          <p:spPr>
            <a:xfrm>
              <a:off x="4501875" y="2950925"/>
              <a:ext cx="58100" cy="59775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695" name="Google Shape;678;p5"/>
            <p:cNvSpPr/>
            <p:nvPr/>
          </p:nvSpPr>
          <p:spPr>
            <a:xfrm>
              <a:off x="4484200" y="2917250"/>
              <a:ext cx="15175" cy="1685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696" name="Google Shape;679;p5"/>
            <p:cNvSpPr/>
            <p:nvPr/>
          </p:nvSpPr>
          <p:spPr>
            <a:xfrm>
              <a:off x="4390750" y="2891150"/>
              <a:ext cx="58125" cy="56425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697" name="Google Shape;680;p5"/>
            <p:cNvSpPr/>
            <p:nvPr/>
          </p:nvSpPr>
          <p:spPr>
            <a:xfrm>
              <a:off x="4455575" y="2891150"/>
              <a:ext cx="8450" cy="52225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698" name="Google Shape;681;p5"/>
            <p:cNvSpPr/>
            <p:nvPr/>
          </p:nvSpPr>
          <p:spPr>
            <a:xfrm>
              <a:off x="4596975" y="2891150"/>
              <a:ext cx="62325" cy="4717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699" name="Google Shape;682;p5"/>
            <p:cNvSpPr/>
            <p:nvPr/>
          </p:nvSpPr>
          <p:spPr>
            <a:xfrm>
              <a:off x="4245150" y="2892850"/>
              <a:ext cx="63150" cy="58925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700" name="Google Shape;683;p5"/>
            <p:cNvSpPr/>
            <p:nvPr/>
          </p:nvSpPr>
          <p:spPr>
            <a:xfrm>
              <a:off x="4341950" y="2923150"/>
              <a:ext cx="10950" cy="17700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701" name="Google Shape;684;p5"/>
            <p:cNvSpPr/>
            <p:nvPr/>
          </p:nvSpPr>
          <p:spPr>
            <a:xfrm>
              <a:off x="4272075" y="2926500"/>
              <a:ext cx="14350" cy="17700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702" name="Google Shape;685;p5"/>
            <p:cNvSpPr/>
            <p:nvPr/>
          </p:nvSpPr>
          <p:spPr>
            <a:xfrm>
              <a:off x="4124775" y="2891150"/>
              <a:ext cx="10125" cy="25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703" name="Google Shape;686;p5"/>
            <p:cNvSpPr/>
            <p:nvPr/>
          </p:nvSpPr>
          <p:spPr>
            <a:xfrm>
              <a:off x="3843650" y="3535050"/>
              <a:ext cx="196150" cy="30135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704" name="Google Shape;687;p5"/>
            <p:cNvSpPr/>
            <p:nvPr/>
          </p:nvSpPr>
          <p:spPr>
            <a:xfrm>
              <a:off x="4035575" y="2903775"/>
              <a:ext cx="7600" cy="58950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705" name="Google Shape;688;p5"/>
            <p:cNvSpPr/>
            <p:nvPr/>
          </p:nvSpPr>
          <p:spPr>
            <a:xfrm>
              <a:off x="4414325" y="2920625"/>
              <a:ext cx="12650" cy="19375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706" name="Google Shape;689;p5"/>
            <p:cNvSpPr/>
            <p:nvPr/>
          </p:nvSpPr>
          <p:spPr>
            <a:xfrm>
              <a:off x="4049025" y="2891150"/>
              <a:ext cx="56425" cy="425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707" name="Google Shape;690;p5"/>
            <p:cNvSpPr/>
            <p:nvPr/>
          </p:nvSpPr>
          <p:spPr>
            <a:xfrm>
              <a:off x="4175275" y="2893675"/>
              <a:ext cx="62325" cy="67375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708" name="Google Shape;691;p5"/>
            <p:cNvSpPr/>
            <p:nvPr/>
          </p:nvSpPr>
          <p:spPr>
            <a:xfrm>
              <a:off x="4060825" y="2929025"/>
              <a:ext cx="17700" cy="2612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709" name="Google Shape;692;p5"/>
            <p:cNvSpPr/>
            <p:nvPr/>
          </p:nvSpPr>
          <p:spPr>
            <a:xfrm>
              <a:off x="4039775" y="2901250"/>
              <a:ext cx="58100" cy="6062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710" name="Google Shape;693;p5"/>
            <p:cNvSpPr/>
            <p:nvPr/>
          </p:nvSpPr>
          <p:spPr>
            <a:xfrm>
              <a:off x="4114675" y="2891150"/>
              <a:ext cx="4250" cy="875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711" name="Google Shape;694;p5"/>
            <p:cNvSpPr/>
            <p:nvPr/>
          </p:nvSpPr>
          <p:spPr>
            <a:xfrm>
              <a:off x="4286400" y="2956800"/>
              <a:ext cx="62300" cy="67375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712" name="Google Shape;695;p5"/>
            <p:cNvSpPr/>
            <p:nvPr/>
          </p:nvSpPr>
          <p:spPr>
            <a:xfrm>
              <a:off x="4288075" y="3030025"/>
              <a:ext cx="6750" cy="58125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713" name="Google Shape;696;p5"/>
            <p:cNvSpPr/>
            <p:nvPr/>
          </p:nvSpPr>
          <p:spPr>
            <a:xfrm>
              <a:off x="4312475" y="2982050"/>
              <a:ext cx="15175" cy="17700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714" name="Google Shape;697;p5"/>
            <p:cNvSpPr/>
            <p:nvPr/>
          </p:nvSpPr>
          <p:spPr>
            <a:xfrm>
              <a:off x="4315850" y="2891150"/>
              <a:ext cx="64000" cy="58950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715" name="Google Shape;698;p5"/>
            <p:cNvSpPr/>
            <p:nvPr/>
          </p:nvSpPr>
          <p:spPr>
            <a:xfrm>
              <a:off x="4552375" y="2915575"/>
              <a:ext cx="15175" cy="17700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716" name="Google Shape;699;p5"/>
            <p:cNvSpPr/>
            <p:nvPr/>
          </p:nvSpPr>
          <p:spPr>
            <a:xfrm>
              <a:off x="4171925" y="2986275"/>
              <a:ext cx="14325" cy="21050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717" name="Google Shape;700;p5"/>
            <p:cNvSpPr/>
            <p:nvPr/>
          </p:nvSpPr>
          <p:spPr>
            <a:xfrm>
              <a:off x="4150025" y="2965225"/>
              <a:ext cx="58950" cy="59775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718" name="Google Shape;701;p5"/>
            <p:cNvSpPr/>
            <p:nvPr/>
          </p:nvSpPr>
          <p:spPr>
            <a:xfrm>
              <a:off x="4238425" y="2984575"/>
              <a:ext cx="21050" cy="18550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719" name="Google Shape;702;p5"/>
            <p:cNvSpPr/>
            <p:nvPr/>
          </p:nvSpPr>
          <p:spPr>
            <a:xfrm>
              <a:off x="4199700" y="2927350"/>
              <a:ext cx="17700" cy="24425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720" name="Google Shape;703;p5"/>
            <p:cNvSpPr/>
            <p:nvPr/>
          </p:nvSpPr>
          <p:spPr>
            <a:xfrm>
              <a:off x="3843650" y="3509800"/>
              <a:ext cx="220550" cy="34550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721" name="Google Shape;704;p5"/>
            <p:cNvSpPr/>
            <p:nvPr/>
          </p:nvSpPr>
          <p:spPr>
            <a:xfrm>
              <a:off x="4215700" y="2961850"/>
              <a:ext cx="63975" cy="60625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722" name="Google Shape;705;p5"/>
            <p:cNvSpPr/>
            <p:nvPr/>
          </p:nvSpPr>
          <p:spPr>
            <a:xfrm>
              <a:off x="4347000" y="5169650"/>
              <a:ext cx="557225" cy="307225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723" name="Google Shape;706;p5"/>
            <p:cNvSpPr/>
            <p:nvPr/>
          </p:nvSpPr>
          <p:spPr>
            <a:xfrm>
              <a:off x="3949700" y="3040125"/>
              <a:ext cx="65675" cy="60650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724" name="Google Shape;707;p5"/>
            <p:cNvSpPr/>
            <p:nvPr/>
          </p:nvSpPr>
          <p:spPr>
            <a:xfrm>
              <a:off x="4713975" y="3144500"/>
              <a:ext cx="61475" cy="74100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725" name="Google Shape;708;p5"/>
            <p:cNvSpPr/>
            <p:nvPr/>
          </p:nvSpPr>
          <p:spPr>
            <a:xfrm>
              <a:off x="4783825" y="3175650"/>
              <a:ext cx="64000" cy="40425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726" name="Google Shape;709;p5"/>
            <p:cNvSpPr/>
            <p:nvPr/>
          </p:nvSpPr>
          <p:spPr>
            <a:xfrm>
              <a:off x="4809075" y="3187425"/>
              <a:ext cx="13500" cy="18550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727" name="Google Shape;710;p5"/>
            <p:cNvSpPr/>
            <p:nvPr/>
          </p:nvSpPr>
          <p:spPr>
            <a:xfrm>
              <a:off x="4735025" y="3156300"/>
              <a:ext cx="21900" cy="14325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728" name="Google Shape;711;p5"/>
            <p:cNvSpPr/>
            <p:nvPr/>
          </p:nvSpPr>
          <p:spPr>
            <a:xfrm>
              <a:off x="4691250" y="3071275"/>
              <a:ext cx="152375" cy="70725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729" name="Google Shape;712;p5"/>
            <p:cNvSpPr/>
            <p:nvPr/>
          </p:nvSpPr>
          <p:spPr>
            <a:xfrm>
              <a:off x="3904250" y="3176500"/>
              <a:ext cx="62325" cy="774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730" name="Google Shape;713;p5"/>
            <p:cNvSpPr/>
            <p:nvPr/>
          </p:nvSpPr>
          <p:spPr>
            <a:xfrm>
              <a:off x="3843650" y="4433150"/>
              <a:ext cx="366175" cy="525250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731" name="Google Shape;714;p5"/>
            <p:cNvSpPr/>
            <p:nvPr/>
          </p:nvSpPr>
          <p:spPr>
            <a:xfrm>
              <a:off x="4483350" y="3152075"/>
              <a:ext cx="79975" cy="72425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732" name="Google Shape;715;p5"/>
            <p:cNvSpPr/>
            <p:nvPr/>
          </p:nvSpPr>
          <p:spPr>
            <a:xfrm>
              <a:off x="4045675" y="3169750"/>
              <a:ext cx="85875" cy="74950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733" name="Google Shape;716;p5"/>
            <p:cNvSpPr/>
            <p:nvPr/>
          </p:nvSpPr>
          <p:spPr>
            <a:xfrm>
              <a:off x="4792250" y="2902100"/>
              <a:ext cx="27800" cy="20225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734" name="Google Shape;717;p5"/>
            <p:cNvSpPr/>
            <p:nvPr/>
          </p:nvSpPr>
          <p:spPr>
            <a:xfrm>
              <a:off x="4374775" y="5194050"/>
              <a:ext cx="236525" cy="188575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735" name="Google Shape;718;p5"/>
            <p:cNvSpPr/>
            <p:nvPr/>
          </p:nvSpPr>
          <p:spPr>
            <a:xfrm>
              <a:off x="6859475" y="5379225"/>
              <a:ext cx="306400" cy="97650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736" name="Google Shape;719;p5"/>
            <p:cNvSpPr/>
            <p:nvPr/>
          </p:nvSpPr>
          <p:spPr>
            <a:xfrm>
              <a:off x="4659275" y="5290000"/>
              <a:ext cx="214650" cy="186875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737" name="Google Shape;720;p5"/>
            <p:cNvSpPr/>
            <p:nvPr/>
          </p:nvSpPr>
          <p:spPr>
            <a:xfrm>
              <a:off x="6519425" y="5245400"/>
              <a:ext cx="57250" cy="53900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738" name="Google Shape;721;p5"/>
            <p:cNvSpPr/>
            <p:nvPr/>
          </p:nvSpPr>
          <p:spPr>
            <a:xfrm>
              <a:off x="6448725" y="5146075"/>
              <a:ext cx="392250" cy="330800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739" name="Google Shape;722;p5"/>
            <p:cNvSpPr/>
            <p:nvPr/>
          </p:nvSpPr>
          <p:spPr>
            <a:xfrm>
              <a:off x="7192775" y="5434775"/>
              <a:ext cx="98500" cy="42100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740" name="Google Shape;723;p5"/>
            <p:cNvSpPr/>
            <p:nvPr/>
          </p:nvSpPr>
          <p:spPr>
            <a:xfrm>
              <a:off x="6474825" y="5198250"/>
              <a:ext cx="22750" cy="21925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741" name="Google Shape;724;p5"/>
            <p:cNvSpPr/>
            <p:nvPr/>
          </p:nvSpPr>
          <p:spPr>
            <a:xfrm>
              <a:off x="4037250" y="5245400"/>
              <a:ext cx="38750" cy="106075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742" name="Google Shape;725;p5"/>
            <p:cNvSpPr/>
            <p:nvPr/>
          </p:nvSpPr>
          <p:spPr>
            <a:xfrm>
              <a:off x="4124775" y="5049275"/>
              <a:ext cx="64850" cy="42125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743" name="Google Shape;726;p5"/>
            <p:cNvSpPr/>
            <p:nvPr/>
          </p:nvSpPr>
          <p:spPr>
            <a:xfrm>
              <a:off x="4039775" y="2891150"/>
              <a:ext cx="5075" cy="5925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744" name="Google Shape;727;p5"/>
            <p:cNvSpPr/>
            <p:nvPr/>
          </p:nvSpPr>
          <p:spPr>
            <a:xfrm>
              <a:off x="4015375" y="4990350"/>
              <a:ext cx="185175" cy="365325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745" name="Google Shape;728;p5"/>
            <p:cNvSpPr/>
            <p:nvPr/>
          </p:nvSpPr>
          <p:spPr>
            <a:xfrm>
              <a:off x="6735750" y="2891150"/>
              <a:ext cx="270200" cy="160800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746" name="Google Shape;729;p5"/>
            <p:cNvSpPr/>
            <p:nvPr/>
          </p:nvSpPr>
          <p:spPr>
            <a:xfrm>
              <a:off x="4272075" y="3094000"/>
              <a:ext cx="62325" cy="67375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747" name="Google Shape;730;p5"/>
            <p:cNvSpPr/>
            <p:nvPr/>
          </p:nvSpPr>
          <p:spPr>
            <a:xfrm>
              <a:off x="4512800" y="3015725"/>
              <a:ext cx="64000" cy="63150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748" name="Google Shape;731;p5"/>
            <p:cNvSpPr/>
            <p:nvPr/>
          </p:nvSpPr>
          <p:spPr>
            <a:xfrm>
              <a:off x="4201375" y="3099050"/>
              <a:ext cx="64000" cy="59800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749" name="Google Shape;732;p5"/>
            <p:cNvSpPr/>
            <p:nvPr/>
          </p:nvSpPr>
          <p:spPr>
            <a:xfrm>
              <a:off x="4426950" y="2952600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750" name="Google Shape;733;p5"/>
            <p:cNvSpPr/>
            <p:nvPr/>
          </p:nvSpPr>
          <p:spPr>
            <a:xfrm>
              <a:off x="4539750" y="3040125"/>
              <a:ext cx="17700" cy="21075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751" name="Google Shape;734;p5"/>
            <p:cNvSpPr/>
            <p:nvPr/>
          </p:nvSpPr>
          <p:spPr>
            <a:xfrm>
              <a:off x="4293125" y="3114200"/>
              <a:ext cx="18550" cy="22750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752" name="Google Shape;735;p5"/>
            <p:cNvSpPr/>
            <p:nvPr/>
          </p:nvSpPr>
          <p:spPr>
            <a:xfrm>
              <a:off x="4136575" y="3101575"/>
              <a:ext cx="58100" cy="59800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753" name="Google Shape;736;p5"/>
            <p:cNvSpPr/>
            <p:nvPr/>
          </p:nvSpPr>
          <p:spPr>
            <a:xfrm>
              <a:off x="4225800" y="3118425"/>
              <a:ext cx="18525" cy="16000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754" name="Google Shape;737;p5"/>
            <p:cNvSpPr/>
            <p:nvPr/>
          </p:nvSpPr>
          <p:spPr>
            <a:xfrm>
              <a:off x="4061650" y="3103275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755" name="Google Shape;738;p5"/>
            <p:cNvSpPr/>
            <p:nvPr/>
          </p:nvSpPr>
          <p:spPr>
            <a:xfrm>
              <a:off x="4156775" y="3122625"/>
              <a:ext cx="15175" cy="15175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756" name="Google Shape;739;p5"/>
            <p:cNvSpPr/>
            <p:nvPr/>
          </p:nvSpPr>
          <p:spPr>
            <a:xfrm>
              <a:off x="4584350" y="3014875"/>
              <a:ext cx="55575" cy="61475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757" name="Google Shape;740;p5"/>
            <p:cNvSpPr/>
            <p:nvPr/>
          </p:nvSpPr>
          <p:spPr>
            <a:xfrm>
              <a:off x="4775425" y="2938300"/>
              <a:ext cx="68200" cy="127125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758" name="Google Shape;741;p5"/>
            <p:cNvSpPr/>
            <p:nvPr/>
          </p:nvSpPr>
          <p:spPr>
            <a:xfrm>
              <a:off x="3843650" y="4529100"/>
              <a:ext cx="340925" cy="344275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759" name="Google Shape;742;p5"/>
            <p:cNvSpPr/>
            <p:nvPr/>
          </p:nvSpPr>
          <p:spPr>
            <a:xfrm>
              <a:off x="4724925" y="3009000"/>
              <a:ext cx="61450" cy="60625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760" name="Google Shape;743;p5"/>
            <p:cNvSpPr/>
            <p:nvPr/>
          </p:nvSpPr>
          <p:spPr>
            <a:xfrm>
              <a:off x="4666850" y="2891150"/>
              <a:ext cx="64825" cy="44650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761" name="Google Shape;744;p5"/>
            <p:cNvSpPr/>
            <p:nvPr/>
          </p:nvSpPr>
          <p:spPr>
            <a:xfrm>
              <a:off x="3843650" y="3535900"/>
              <a:ext cx="228125" cy="383850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762" name="Google Shape;745;p5"/>
            <p:cNvSpPr/>
            <p:nvPr/>
          </p:nvSpPr>
          <p:spPr>
            <a:xfrm>
              <a:off x="4802350" y="2972800"/>
              <a:ext cx="26125" cy="22750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763" name="Google Shape;746;p5"/>
            <p:cNvSpPr/>
            <p:nvPr/>
          </p:nvSpPr>
          <p:spPr>
            <a:xfrm>
              <a:off x="3843650" y="4554350"/>
              <a:ext cx="234025" cy="291250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764" name="Google Shape;747;p5"/>
            <p:cNvSpPr/>
            <p:nvPr/>
          </p:nvSpPr>
          <p:spPr>
            <a:xfrm>
              <a:off x="4707250" y="2941650"/>
              <a:ext cx="63150" cy="59800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765" name="Google Shape;748;p5"/>
            <p:cNvSpPr/>
            <p:nvPr/>
          </p:nvSpPr>
          <p:spPr>
            <a:xfrm>
              <a:off x="4637375" y="2942500"/>
              <a:ext cx="62325" cy="68200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766" name="Google Shape;749;p5"/>
            <p:cNvSpPr/>
            <p:nvPr/>
          </p:nvSpPr>
          <p:spPr>
            <a:xfrm>
              <a:off x="4652525" y="3011525"/>
              <a:ext cx="64850" cy="60625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767" name="Google Shape;750;p5"/>
            <p:cNvSpPr/>
            <p:nvPr/>
          </p:nvSpPr>
          <p:spPr>
            <a:xfrm>
              <a:off x="4737550" y="3191650"/>
              <a:ext cx="21900" cy="1265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768" name="Google Shape;751;p5"/>
            <p:cNvSpPr/>
            <p:nvPr/>
          </p:nvSpPr>
          <p:spPr>
            <a:xfrm>
              <a:off x="4467350" y="3043500"/>
              <a:ext cx="20225" cy="21075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769" name="Google Shape;752;p5"/>
            <p:cNvSpPr/>
            <p:nvPr/>
          </p:nvSpPr>
          <p:spPr>
            <a:xfrm>
              <a:off x="4443800" y="3019100"/>
              <a:ext cx="62300" cy="65675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770" name="Google Shape;753;p5"/>
            <p:cNvSpPr/>
            <p:nvPr/>
          </p:nvSpPr>
          <p:spPr>
            <a:xfrm>
              <a:off x="4431175" y="3110000"/>
              <a:ext cx="22750" cy="19375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771" name="Google Shape;754;p5"/>
            <p:cNvSpPr/>
            <p:nvPr/>
          </p:nvSpPr>
          <p:spPr>
            <a:xfrm>
              <a:off x="4552375" y="3084750"/>
              <a:ext cx="63975" cy="59775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772" name="Google Shape;755;p5"/>
            <p:cNvSpPr/>
            <p:nvPr/>
          </p:nvSpPr>
          <p:spPr>
            <a:xfrm>
              <a:off x="4586025" y="2969425"/>
              <a:ext cx="22750" cy="17700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773" name="Google Shape;756;p5"/>
            <p:cNvSpPr/>
            <p:nvPr/>
          </p:nvSpPr>
          <p:spPr>
            <a:xfrm>
              <a:off x="4567525" y="3158825"/>
              <a:ext cx="5900" cy="65675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774" name="Google Shape;757;p5"/>
            <p:cNvSpPr/>
            <p:nvPr/>
          </p:nvSpPr>
          <p:spPr>
            <a:xfrm>
              <a:off x="4670200" y="3192475"/>
              <a:ext cx="10975" cy="1687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775" name="Google Shape;758;p5"/>
            <p:cNvSpPr/>
            <p:nvPr/>
          </p:nvSpPr>
          <p:spPr>
            <a:xfrm>
              <a:off x="4623075" y="3079700"/>
              <a:ext cx="62300" cy="67350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776" name="Google Shape;759;p5"/>
            <p:cNvSpPr/>
            <p:nvPr/>
          </p:nvSpPr>
          <p:spPr>
            <a:xfrm>
              <a:off x="6826650" y="4567825"/>
              <a:ext cx="297975" cy="292925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777" name="Google Shape;760;p5"/>
            <p:cNvSpPr/>
            <p:nvPr/>
          </p:nvSpPr>
          <p:spPr>
            <a:xfrm>
              <a:off x="4570050" y="3149550"/>
              <a:ext cx="64825" cy="75775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778" name="Google Shape;761;p5"/>
            <p:cNvSpPr/>
            <p:nvPr/>
          </p:nvSpPr>
          <p:spPr>
            <a:xfrm>
              <a:off x="4134050" y="3160500"/>
              <a:ext cx="342600" cy="82500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779" name="Google Shape;762;p5"/>
            <p:cNvSpPr/>
            <p:nvPr/>
          </p:nvSpPr>
          <p:spPr>
            <a:xfrm>
              <a:off x="4573400" y="3096525"/>
              <a:ext cx="17700" cy="16025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780" name="Google Shape;763;p5"/>
            <p:cNvSpPr/>
            <p:nvPr/>
          </p:nvSpPr>
          <p:spPr>
            <a:xfrm>
              <a:off x="3843650" y="3111675"/>
              <a:ext cx="69900" cy="65675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781" name="Google Shape;764;p5"/>
            <p:cNvSpPr/>
            <p:nvPr/>
          </p:nvSpPr>
          <p:spPr>
            <a:xfrm>
              <a:off x="3974950" y="2891150"/>
              <a:ext cx="60650" cy="10125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782" name="Google Shape;765;p5"/>
            <p:cNvSpPr/>
            <p:nvPr/>
          </p:nvSpPr>
          <p:spPr>
            <a:xfrm>
              <a:off x="3843650" y="3181550"/>
              <a:ext cx="53900" cy="69875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783" name="Google Shape;766;p5"/>
            <p:cNvSpPr/>
            <p:nvPr/>
          </p:nvSpPr>
          <p:spPr>
            <a:xfrm>
              <a:off x="3921100" y="3108325"/>
              <a:ext cx="62300" cy="67350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784" name="Google Shape;767;p5"/>
            <p:cNvSpPr/>
            <p:nvPr/>
          </p:nvSpPr>
          <p:spPr>
            <a:xfrm>
              <a:off x="4639075" y="3015725"/>
              <a:ext cx="6750" cy="58100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785" name="Google Shape;768;p5"/>
            <p:cNvSpPr/>
            <p:nvPr/>
          </p:nvSpPr>
          <p:spPr>
            <a:xfrm>
              <a:off x="4113850" y="3054450"/>
              <a:ext cx="18525" cy="2612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786" name="Google Shape;769;p5"/>
            <p:cNvSpPr/>
            <p:nvPr/>
          </p:nvSpPr>
          <p:spPr>
            <a:xfrm>
              <a:off x="3974125" y="3175650"/>
              <a:ext cx="63150" cy="6905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787" name="Google Shape;770;p5"/>
            <p:cNvSpPr/>
            <p:nvPr/>
          </p:nvSpPr>
          <p:spPr>
            <a:xfrm>
              <a:off x="4091950" y="3033400"/>
              <a:ext cx="62325" cy="65675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788" name="Google Shape;771;p5"/>
            <p:cNvSpPr/>
            <p:nvPr/>
          </p:nvSpPr>
          <p:spPr>
            <a:xfrm>
              <a:off x="4132350" y="3104100"/>
              <a:ext cx="8450" cy="58100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789" name="Google Shape;772;p5"/>
            <p:cNvSpPr/>
            <p:nvPr/>
          </p:nvSpPr>
          <p:spPr>
            <a:xfrm>
              <a:off x="4015375" y="3126825"/>
              <a:ext cx="18525" cy="21925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790" name="Google Shape;773;p5"/>
            <p:cNvSpPr/>
            <p:nvPr/>
          </p:nvSpPr>
          <p:spPr>
            <a:xfrm>
              <a:off x="3990950" y="3106625"/>
              <a:ext cx="63150" cy="59800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791" name="Google Shape;774;p5"/>
            <p:cNvSpPr/>
            <p:nvPr/>
          </p:nvSpPr>
          <p:spPr>
            <a:xfrm>
              <a:off x="4412650" y="3088950"/>
              <a:ext cx="64825" cy="60625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792" name="Google Shape;775;p5"/>
            <p:cNvSpPr/>
            <p:nvPr/>
          </p:nvSpPr>
          <p:spPr>
            <a:xfrm>
              <a:off x="6994975" y="3960950"/>
              <a:ext cx="296300" cy="452025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793" name="Google Shape;776;p5"/>
            <p:cNvSpPr/>
            <p:nvPr/>
          </p:nvSpPr>
          <p:spPr>
            <a:xfrm>
              <a:off x="5857000" y="2891150"/>
              <a:ext cx="1266800" cy="381325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794" name="Google Shape;777;p5"/>
            <p:cNvSpPr/>
            <p:nvPr/>
          </p:nvSpPr>
          <p:spPr>
            <a:xfrm>
              <a:off x="7126300" y="4418850"/>
              <a:ext cx="32850" cy="23575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795" name="Google Shape;778;p5"/>
            <p:cNvSpPr/>
            <p:nvPr/>
          </p:nvSpPr>
          <p:spPr>
            <a:xfrm>
              <a:off x="7000875" y="3964325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796" name="Google Shape;779;p5"/>
            <p:cNvSpPr/>
            <p:nvPr/>
          </p:nvSpPr>
          <p:spPr>
            <a:xfrm>
              <a:off x="7124600" y="4429775"/>
              <a:ext cx="8450" cy="15175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797" name="Google Shape;780;p5"/>
            <p:cNvSpPr/>
            <p:nvPr/>
          </p:nvSpPr>
          <p:spPr>
            <a:xfrm>
              <a:off x="6900725" y="2972800"/>
              <a:ext cx="58925" cy="9275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798" name="Google Shape;781;p5"/>
            <p:cNvSpPr/>
            <p:nvPr/>
          </p:nvSpPr>
          <p:spPr>
            <a:xfrm>
              <a:off x="6748375" y="3072975"/>
              <a:ext cx="106900" cy="36200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799" name="Google Shape;782;p5"/>
            <p:cNvSpPr/>
            <p:nvPr/>
          </p:nvSpPr>
          <p:spPr>
            <a:xfrm>
              <a:off x="7065675" y="3940750"/>
              <a:ext cx="53075" cy="20225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800" name="Google Shape;783;p5"/>
            <p:cNvSpPr/>
            <p:nvPr/>
          </p:nvSpPr>
          <p:spPr>
            <a:xfrm>
              <a:off x="4645800" y="3178175"/>
              <a:ext cx="64825" cy="42100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801" name="Google Shape;784;p5"/>
            <p:cNvSpPr/>
            <p:nvPr/>
          </p:nvSpPr>
          <p:spPr>
            <a:xfrm>
              <a:off x="6748375" y="3108325"/>
              <a:ext cx="73250" cy="25275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802" name="Google Shape;785;p5"/>
            <p:cNvSpPr/>
            <p:nvPr/>
          </p:nvSpPr>
          <p:spPr>
            <a:xfrm>
              <a:off x="6743325" y="3060350"/>
              <a:ext cx="93450" cy="21900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803" name="Google Shape;786;p5"/>
            <p:cNvSpPr/>
            <p:nvPr/>
          </p:nvSpPr>
          <p:spPr>
            <a:xfrm>
              <a:off x="7182675" y="4392750"/>
              <a:ext cx="76625" cy="40425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804" name="Google Shape;787;p5"/>
            <p:cNvSpPr/>
            <p:nvPr/>
          </p:nvSpPr>
          <p:spPr>
            <a:xfrm>
              <a:off x="6135600" y="2891150"/>
              <a:ext cx="26975" cy="145650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805" name="Google Shape;788;p5"/>
            <p:cNvSpPr/>
            <p:nvPr/>
          </p:nvSpPr>
          <p:spPr>
            <a:xfrm>
              <a:off x="3843650" y="2891150"/>
              <a:ext cx="1028600" cy="388050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806" name="Google Shape;789;p5"/>
            <p:cNvSpPr/>
            <p:nvPr/>
          </p:nvSpPr>
          <p:spPr>
            <a:xfrm>
              <a:off x="6583400" y="4932275"/>
              <a:ext cx="707875" cy="436025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807" name="Google Shape;790;p5"/>
            <p:cNvSpPr/>
            <p:nvPr/>
          </p:nvSpPr>
          <p:spPr>
            <a:xfrm>
              <a:off x="4783000" y="3183225"/>
              <a:ext cx="5075" cy="33700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808" name="Google Shape;791;p5"/>
            <p:cNvSpPr/>
            <p:nvPr/>
          </p:nvSpPr>
          <p:spPr>
            <a:xfrm>
              <a:off x="4735025" y="2891150"/>
              <a:ext cx="100175" cy="42125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809" name="Google Shape;792;p5"/>
            <p:cNvSpPr/>
            <p:nvPr/>
          </p:nvSpPr>
          <p:spPr>
            <a:xfrm>
              <a:off x="6612850" y="497437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810" name="Google Shape;793;p5"/>
            <p:cNvSpPr/>
            <p:nvPr/>
          </p:nvSpPr>
          <p:spPr>
            <a:xfrm>
              <a:off x="6971425" y="3905400"/>
              <a:ext cx="319850" cy="567325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811" name="Google Shape;794;p5"/>
            <p:cNvSpPr/>
            <p:nvPr/>
          </p:nvSpPr>
          <p:spPr>
            <a:xfrm>
              <a:off x="7159950" y="3928975"/>
              <a:ext cx="10975" cy="10125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812" name="Google Shape;795;p5"/>
            <p:cNvSpPr/>
            <p:nvPr/>
          </p:nvSpPr>
          <p:spPr>
            <a:xfrm>
              <a:off x="7158275" y="5139350"/>
              <a:ext cx="67350" cy="65675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813" name="Google Shape;796;p5"/>
            <p:cNvSpPr/>
            <p:nvPr/>
          </p:nvSpPr>
          <p:spPr>
            <a:xfrm>
              <a:off x="6637250" y="5024025"/>
              <a:ext cx="49700" cy="49675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814" name="Google Shape;797;p5"/>
            <p:cNvSpPr/>
            <p:nvPr/>
          </p:nvSpPr>
          <p:spPr>
            <a:xfrm>
              <a:off x="7121250" y="4706700"/>
              <a:ext cx="170025" cy="420875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815" name="Google Shape;798;p5"/>
            <p:cNvSpPr/>
            <p:nvPr/>
          </p:nvSpPr>
          <p:spPr>
            <a:xfrm>
              <a:off x="4027150" y="2993850"/>
              <a:ext cx="23600" cy="1685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816" name="Google Shape;799;p5"/>
            <p:cNvSpPr/>
            <p:nvPr/>
          </p:nvSpPr>
          <p:spPr>
            <a:xfrm>
              <a:off x="4005250" y="2970275"/>
              <a:ext cx="63175" cy="59775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817" name="Google Shape;800;p5"/>
            <p:cNvSpPr/>
            <p:nvPr/>
          </p:nvSpPr>
          <p:spPr>
            <a:xfrm>
              <a:off x="4969000" y="2997200"/>
              <a:ext cx="16875" cy="10125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818" name="Google Shape;801;p5"/>
            <p:cNvSpPr/>
            <p:nvPr/>
          </p:nvSpPr>
          <p:spPr>
            <a:xfrm>
              <a:off x="3979175" y="3059500"/>
              <a:ext cx="15175" cy="21900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819" name="Google Shape;802;p5"/>
            <p:cNvSpPr/>
            <p:nvPr/>
          </p:nvSpPr>
          <p:spPr>
            <a:xfrm>
              <a:off x="3935400" y="2971125"/>
              <a:ext cx="61475" cy="67350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820" name="Google Shape;803;p5"/>
            <p:cNvSpPr/>
            <p:nvPr/>
          </p:nvSpPr>
          <p:spPr>
            <a:xfrm>
              <a:off x="4085225" y="3125150"/>
              <a:ext cx="19375" cy="19375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821" name="Google Shape;804;p5"/>
            <p:cNvSpPr/>
            <p:nvPr/>
          </p:nvSpPr>
          <p:spPr>
            <a:xfrm>
              <a:off x="4075975" y="2966900"/>
              <a:ext cx="63975" cy="60625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822" name="Google Shape;805;p5"/>
            <p:cNvSpPr/>
            <p:nvPr/>
          </p:nvSpPr>
          <p:spPr>
            <a:xfrm>
              <a:off x="4101225" y="2991325"/>
              <a:ext cx="16000" cy="19375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823" name="Google Shape;806;p5"/>
            <p:cNvSpPr/>
            <p:nvPr/>
          </p:nvSpPr>
          <p:spPr>
            <a:xfrm>
              <a:off x="4046500" y="3060350"/>
              <a:ext cx="15175" cy="21900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824" name="Google Shape;807;p5"/>
            <p:cNvSpPr/>
            <p:nvPr/>
          </p:nvSpPr>
          <p:spPr>
            <a:xfrm>
              <a:off x="4022100" y="3037600"/>
              <a:ext cx="61475" cy="60650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825" name="Google Shape;808;p5"/>
            <p:cNvSpPr/>
            <p:nvPr/>
          </p:nvSpPr>
          <p:spPr>
            <a:xfrm>
              <a:off x="4972375" y="2979525"/>
              <a:ext cx="17700" cy="9300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826" name="Google Shape;809;p5"/>
            <p:cNvSpPr/>
            <p:nvPr/>
          </p:nvSpPr>
          <p:spPr>
            <a:xfrm>
              <a:off x="4949650" y="2944175"/>
              <a:ext cx="274425" cy="118725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827" name="Google Shape;810;p5"/>
            <p:cNvSpPr/>
            <p:nvPr/>
          </p:nvSpPr>
          <p:spPr>
            <a:xfrm>
              <a:off x="3969075" y="2891150"/>
              <a:ext cx="5075" cy="845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828" name="Google Shape;811;p5"/>
            <p:cNvSpPr/>
            <p:nvPr/>
          </p:nvSpPr>
          <p:spPr>
            <a:xfrm>
              <a:off x="3843650" y="2908000"/>
              <a:ext cx="42125" cy="65675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829" name="Google Shape;812;p5"/>
            <p:cNvSpPr/>
            <p:nvPr/>
          </p:nvSpPr>
          <p:spPr>
            <a:xfrm>
              <a:off x="3843650" y="3008150"/>
              <a:ext cx="26975" cy="21900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830" name="Google Shape;813;p5"/>
            <p:cNvSpPr/>
            <p:nvPr/>
          </p:nvSpPr>
          <p:spPr>
            <a:xfrm>
              <a:off x="3990950" y="2931550"/>
              <a:ext cx="19375" cy="22750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831" name="Google Shape;814;p5"/>
            <p:cNvSpPr/>
            <p:nvPr/>
          </p:nvSpPr>
          <p:spPr>
            <a:xfrm>
              <a:off x="3964850" y="2903775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832" name="Google Shape;815;p5"/>
            <p:cNvSpPr/>
            <p:nvPr/>
          </p:nvSpPr>
          <p:spPr>
            <a:xfrm>
              <a:off x="4104575" y="2989625"/>
              <a:ext cx="13500" cy="5075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833" name="Google Shape;816;p5"/>
            <p:cNvSpPr/>
            <p:nvPr/>
          </p:nvSpPr>
          <p:spPr>
            <a:xfrm>
              <a:off x="3843650" y="2891150"/>
              <a:ext cx="46325" cy="13500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834" name="Google Shape;817;p5"/>
            <p:cNvSpPr/>
            <p:nvPr/>
          </p:nvSpPr>
          <p:spPr>
            <a:xfrm>
              <a:off x="3843650" y="3044350"/>
              <a:ext cx="101875" cy="60625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835" name="Google Shape;818;p5"/>
            <p:cNvSpPr/>
            <p:nvPr/>
          </p:nvSpPr>
          <p:spPr>
            <a:xfrm>
              <a:off x="3894150" y="2907150"/>
              <a:ext cx="63150" cy="58950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836" name="Google Shape;819;p5"/>
            <p:cNvSpPr/>
            <p:nvPr/>
          </p:nvSpPr>
          <p:spPr>
            <a:xfrm>
              <a:off x="3957275" y="2992150"/>
              <a:ext cx="20225" cy="25275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837" name="Google Shape;820;p5"/>
            <p:cNvSpPr/>
            <p:nvPr/>
          </p:nvSpPr>
          <p:spPr>
            <a:xfrm>
              <a:off x="3843650" y="2973650"/>
              <a:ext cx="82525" cy="63975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838" name="Google Shape;821;p5"/>
            <p:cNvSpPr/>
            <p:nvPr/>
          </p:nvSpPr>
          <p:spPr>
            <a:xfrm>
              <a:off x="4394975" y="3045175"/>
              <a:ext cx="14325" cy="19400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839" name="Google Shape;822;p5"/>
            <p:cNvSpPr/>
            <p:nvPr/>
          </p:nvSpPr>
          <p:spPr>
            <a:xfrm>
              <a:off x="4464000" y="2891150"/>
              <a:ext cx="55575" cy="53050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840" name="Google Shape;823;p5"/>
            <p:cNvSpPr/>
            <p:nvPr/>
          </p:nvSpPr>
          <p:spPr>
            <a:xfrm>
              <a:off x="4452200" y="2976175"/>
              <a:ext cx="5925" cy="17700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841" name="Google Shape;824;p5"/>
            <p:cNvSpPr/>
            <p:nvPr/>
          </p:nvSpPr>
          <p:spPr>
            <a:xfrm>
              <a:off x="4373075" y="3023300"/>
              <a:ext cx="61475" cy="60625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842" name="Google Shape;825;p5"/>
            <p:cNvSpPr/>
            <p:nvPr/>
          </p:nvSpPr>
          <p:spPr>
            <a:xfrm>
              <a:off x="7067375" y="4626750"/>
              <a:ext cx="59775" cy="239900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843" name="Google Shape;826;p5"/>
            <p:cNvSpPr/>
            <p:nvPr/>
          </p:nvSpPr>
          <p:spPr>
            <a:xfrm>
              <a:off x="4497650" y="2953450"/>
              <a:ext cx="8450" cy="58100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844" name="Google Shape;827;p5"/>
            <p:cNvSpPr/>
            <p:nvPr/>
          </p:nvSpPr>
          <p:spPr>
            <a:xfrm>
              <a:off x="4487550" y="3155450"/>
              <a:ext cx="68200" cy="7600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845" name="Google Shape;828;p5"/>
            <p:cNvSpPr/>
            <p:nvPr/>
          </p:nvSpPr>
          <p:spPr>
            <a:xfrm>
              <a:off x="4487550" y="3087275"/>
              <a:ext cx="58100" cy="6062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846" name="Google Shape;829;p5"/>
            <p:cNvSpPr/>
            <p:nvPr/>
          </p:nvSpPr>
          <p:spPr>
            <a:xfrm>
              <a:off x="4341950" y="3092325"/>
              <a:ext cx="63150" cy="59775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847" name="Google Shape;830;p5"/>
            <p:cNvSpPr/>
            <p:nvPr/>
          </p:nvSpPr>
          <p:spPr>
            <a:xfrm>
              <a:off x="4566675" y="2947550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848" name="Google Shape;831;p5"/>
            <p:cNvSpPr/>
            <p:nvPr/>
          </p:nvSpPr>
          <p:spPr>
            <a:xfrm>
              <a:off x="4483350" y="3089800"/>
              <a:ext cx="8450" cy="58950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849" name="Google Shape;832;p5"/>
            <p:cNvSpPr/>
            <p:nvPr/>
          </p:nvSpPr>
          <p:spPr>
            <a:xfrm>
              <a:off x="4104575" y="2898725"/>
              <a:ext cx="64000" cy="59800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850" name="Google Shape;833;p5"/>
            <p:cNvSpPr/>
            <p:nvPr/>
          </p:nvSpPr>
          <p:spPr>
            <a:xfrm>
              <a:off x="4501875" y="3099900"/>
              <a:ext cx="22750" cy="1265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851" name="Google Shape;834;p5"/>
            <p:cNvSpPr/>
            <p:nvPr/>
          </p:nvSpPr>
          <p:spPr>
            <a:xfrm>
              <a:off x="5144925" y="2978700"/>
              <a:ext cx="56425" cy="56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852" name="Google Shape;835;p5"/>
            <p:cNvSpPr/>
            <p:nvPr/>
          </p:nvSpPr>
          <p:spPr>
            <a:xfrm>
              <a:off x="4186225" y="3053600"/>
              <a:ext cx="17700" cy="2612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853" name="Google Shape;836;p5"/>
            <p:cNvSpPr/>
            <p:nvPr/>
          </p:nvSpPr>
          <p:spPr>
            <a:xfrm>
              <a:off x="4127300" y="2927350"/>
              <a:ext cx="19400" cy="21900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854" name="Google Shape;837;p5"/>
            <p:cNvSpPr/>
            <p:nvPr/>
          </p:nvSpPr>
          <p:spPr>
            <a:xfrm>
              <a:off x="4232525" y="3029200"/>
              <a:ext cx="55575" cy="61475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855" name="Google Shape;838;p5"/>
            <p:cNvSpPr/>
            <p:nvPr/>
          </p:nvSpPr>
          <p:spPr>
            <a:xfrm>
              <a:off x="4146675" y="2967750"/>
              <a:ext cx="7600" cy="58100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856" name="Google Shape;839;p5"/>
            <p:cNvSpPr/>
            <p:nvPr/>
          </p:nvSpPr>
          <p:spPr>
            <a:xfrm>
              <a:off x="4160975" y="3030025"/>
              <a:ext cx="64850" cy="63175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857" name="Google Shape;840;p5"/>
            <p:cNvSpPr/>
            <p:nvPr/>
          </p:nvSpPr>
          <p:spPr>
            <a:xfrm>
              <a:off x="4328475" y="3051075"/>
              <a:ext cx="19375" cy="17700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858" name="Google Shape;841;p5"/>
            <p:cNvSpPr/>
            <p:nvPr/>
          </p:nvSpPr>
          <p:spPr>
            <a:xfrm>
              <a:off x="4254400" y="3051075"/>
              <a:ext cx="25275" cy="22750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859" name="Google Shape;842;p5"/>
            <p:cNvSpPr/>
            <p:nvPr/>
          </p:nvSpPr>
          <p:spPr>
            <a:xfrm>
              <a:off x="4365500" y="3115050"/>
              <a:ext cx="19400" cy="1685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860" name="Google Shape;843;p5"/>
            <p:cNvSpPr/>
            <p:nvPr/>
          </p:nvSpPr>
          <p:spPr>
            <a:xfrm>
              <a:off x="4301550" y="3025825"/>
              <a:ext cx="64825" cy="60625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48861" name="Google Shape;844;p5"/>
          <p:cNvSpPr txBox="1">
            <a:spLocks noGrp="1"/>
          </p:cNvSpPr>
          <p:nvPr>
            <p:ph type="title"/>
          </p:nvPr>
        </p:nvSpPr>
        <p:spPr>
          <a:xfrm>
            <a:off x="1131750" y="830700"/>
            <a:ext cx="6880500" cy="777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>
            <a:endParaRPr/>
          </a:p>
        </p:txBody>
      </p:sp>
      <p:sp>
        <p:nvSpPr>
          <p:cNvPr id="1048862" name="Google Shape;845;p5"/>
          <p:cNvSpPr txBox="1">
            <a:spLocks noGrp="1"/>
          </p:cNvSpPr>
          <p:nvPr>
            <p:ph type="body" idx="1"/>
          </p:nvPr>
        </p:nvSpPr>
        <p:spPr>
          <a:xfrm>
            <a:off x="1131750" y="1750400"/>
            <a:ext cx="6880500" cy="466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✖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</a:lvl9pPr>
          </a:lstStyle>
          <a:p>
            <a:endParaRPr/>
          </a:p>
        </p:txBody>
      </p:sp>
      <p:sp>
        <p:nvSpPr>
          <p:cNvPr id="1048863" name="Google Shape;846;p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1495;p10"/>
          <p:cNvGrpSpPr/>
          <p:nvPr/>
        </p:nvGrpSpPr>
        <p:grpSpPr>
          <a:xfrm>
            <a:off x="1" y="5"/>
            <a:ext cx="9152065" cy="6864065"/>
            <a:chOff x="328725" y="238125"/>
            <a:chExt cx="3447625" cy="2585725"/>
          </a:xfrm>
        </p:grpSpPr>
        <p:sp>
          <p:nvSpPr>
            <p:cNvPr id="1048867" name="Google Shape;1496;p10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868" name="Google Shape;1497;p10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869" name="Google Shape;1498;p10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870" name="Google Shape;1499;p10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871" name="Google Shape;1500;p10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872" name="Google Shape;1501;p10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873" name="Google Shape;1502;p10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874" name="Google Shape;1503;p10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875" name="Google Shape;1504;p10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876" name="Google Shape;1505;p10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877" name="Google Shape;1506;p10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878" name="Google Shape;1507;p10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879" name="Google Shape;1508;p10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880" name="Google Shape;1509;p10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881" name="Google Shape;1510;p10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882" name="Google Shape;1511;p10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883" name="Google Shape;1512;p10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884" name="Google Shape;1513;p10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885" name="Google Shape;1514;p10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886" name="Google Shape;1515;p10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887" name="Google Shape;1516;p10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888" name="Google Shape;1517;p10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889" name="Google Shape;1518;p10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890" name="Google Shape;1519;p10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891" name="Google Shape;1520;p10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892" name="Google Shape;1521;p10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893" name="Google Shape;1522;p10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894" name="Google Shape;1523;p10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895" name="Google Shape;1524;p10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896" name="Google Shape;1525;p10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897" name="Google Shape;1526;p10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898" name="Google Shape;1527;p10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899" name="Google Shape;1528;p10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00" name="Google Shape;1529;p10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01" name="Google Shape;1530;p10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02" name="Google Shape;1531;p10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03" name="Google Shape;1532;p10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04" name="Google Shape;1533;p10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05" name="Google Shape;1534;p10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06" name="Google Shape;1535;p10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07" name="Google Shape;1536;p10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08" name="Google Shape;1537;p10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09" name="Google Shape;1538;p10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10" name="Google Shape;1539;p10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11" name="Google Shape;1540;p10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12" name="Google Shape;1541;p10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13" name="Google Shape;1542;p10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14" name="Google Shape;1543;p10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15" name="Google Shape;1544;p10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16" name="Google Shape;1545;p10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17" name="Google Shape;1546;p10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18" name="Google Shape;1547;p10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19" name="Google Shape;1548;p10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20" name="Google Shape;1549;p10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21" name="Google Shape;1550;p10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22" name="Google Shape;1551;p10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23" name="Google Shape;1552;p10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24" name="Google Shape;1553;p10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l" t="t" r="r" b="b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25" name="Google Shape;1554;p10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26" name="Google Shape;1555;p10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27" name="Google Shape;1556;p10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28" name="Google Shape;1557;p10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29" name="Google Shape;1558;p10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30" name="Google Shape;1559;p10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31" name="Google Shape;1560;p10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32" name="Google Shape;1561;p10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33" name="Google Shape;1562;p10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34" name="Google Shape;1563;p10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35" name="Google Shape;1564;p10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36" name="Google Shape;1565;p10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37" name="Google Shape;1566;p10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38" name="Google Shape;1567;p10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39" name="Google Shape;1568;p10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40" name="Google Shape;1569;p10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41" name="Google Shape;1570;p10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42" name="Google Shape;1571;p10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43" name="Google Shape;1572;p10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44" name="Google Shape;1573;p10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45" name="Google Shape;1574;p10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46" name="Google Shape;1575;p10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47" name="Google Shape;1576;p10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48" name="Google Shape;1577;p10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49" name="Google Shape;1578;p10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50" name="Google Shape;1579;p10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51" name="Google Shape;1580;p10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52" name="Google Shape;1581;p10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53" name="Google Shape;1582;p10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54" name="Google Shape;1583;p10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55" name="Google Shape;1584;p10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56" name="Google Shape;1585;p10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57" name="Google Shape;1586;p10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58" name="Google Shape;1587;p10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59" name="Google Shape;1588;p10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60" name="Google Shape;1589;p10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61" name="Google Shape;1590;p10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62" name="Google Shape;1591;p10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63" name="Google Shape;1592;p10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64" name="Google Shape;1593;p10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65" name="Google Shape;1594;p10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66" name="Google Shape;1595;p10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67" name="Google Shape;1596;p10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68" name="Google Shape;1597;p10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69" name="Google Shape;1598;p10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70" name="Google Shape;1599;p10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48971" name="Google Shape;1600;p1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_1">
    <p:bg>
      <p:bgPr>
        <a:solidFill>
          <a:srgbClr val="F55D4B"/>
        </a:solidFill>
        <a:effectLst/>
      </p:bgPr>
    </p:bg>
    <p:spTree>
      <p:nvGrpSpPr>
        <p:cNvPr id="1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1709;p12"/>
          <p:cNvGrpSpPr/>
          <p:nvPr/>
        </p:nvGrpSpPr>
        <p:grpSpPr>
          <a:xfrm>
            <a:off x="1" y="5"/>
            <a:ext cx="9152065" cy="6864065"/>
            <a:chOff x="328725" y="238125"/>
            <a:chExt cx="3447625" cy="2585725"/>
          </a:xfrm>
        </p:grpSpPr>
        <p:sp>
          <p:nvSpPr>
            <p:cNvPr id="1048579" name="Google Shape;1710;p12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580" name="Google Shape;1711;p12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581" name="Google Shape;1712;p12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582" name="Google Shape;1713;p12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583" name="Google Shape;1714;p12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584" name="Google Shape;1715;p12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585" name="Google Shape;1716;p12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586" name="Google Shape;1717;p12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587" name="Google Shape;1718;p12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588" name="Google Shape;1719;p12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589" name="Google Shape;1720;p12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590" name="Google Shape;1721;p12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591" name="Google Shape;1722;p12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592" name="Google Shape;1723;p12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593" name="Google Shape;1724;p12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594" name="Google Shape;1725;p12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595" name="Google Shape;1726;p12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596" name="Google Shape;1727;p12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597" name="Google Shape;1728;p12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598" name="Google Shape;1729;p12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599" name="Google Shape;1730;p12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600" name="Google Shape;1731;p12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601" name="Google Shape;1732;p12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602" name="Google Shape;1733;p12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603" name="Google Shape;1734;p12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604" name="Google Shape;1735;p12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605" name="Google Shape;1736;p12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606" name="Google Shape;1737;p12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607" name="Google Shape;1738;p12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608" name="Google Shape;1739;p12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609" name="Google Shape;1740;p12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610" name="Google Shape;1741;p12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611" name="Google Shape;1742;p12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612" name="Google Shape;1743;p12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613" name="Google Shape;1744;p12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614" name="Google Shape;1745;p12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615" name="Google Shape;1746;p12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616" name="Google Shape;1747;p12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617" name="Google Shape;1748;p12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618" name="Google Shape;1749;p12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619" name="Google Shape;1750;p12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620" name="Google Shape;1751;p12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621" name="Google Shape;1752;p12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622" name="Google Shape;1753;p12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623" name="Google Shape;1754;p12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624" name="Google Shape;1755;p12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625" name="Google Shape;1756;p12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626" name="Google Shape;1757;p12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627" name="Google Shape;1758;p12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628" name="Google Shape;1759;p12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629" name="Google Shape;1760;p12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630" name="Google Shape;1761;p12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631" name="Google Shape;1762;p12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632" name="Google Shape;1763;p12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633" name="Google Shape;1764;p12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634" name="Google Shape;1765;p12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635" name="Google Shape;1766;p12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636" name="Google Shape;1767;p12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l" t="t" r="r" b="b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637" name="Google Shape;1768;p12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638" name="Google Shape;1769;p12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639" name="Google Shape;1770;p12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640" name="Google Shape;1771;p12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641" name="Google Shape;1772;p12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642" name="Google Shape;1773;p12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643" name="Google Shape;1774;p12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644" name="Google Shape;1775;p12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645" name="Google Shape;1776;p12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646" name="Google Shape;1777;p12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647" name="Google Shape;1778;p12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648" name="Google Shape;1779;p12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649" name="Google Shape;1780;p12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650" name="Google Shape;1781;p12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651" name="Google Shape;1782;p12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652" name="Google Shape;1783;p12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653" name="Google Shape;1784;p12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654" name="Google Shape;1785;p12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655" name="Google Shape;1786;p12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656" name="Google Shape;1787;p12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657" name="Google Shape;1788;p12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658" name="Google Shape;1789;p12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659" name="Google Shape;1790;p12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660" name="Google Shape;1791;p12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661" name="Google Shape;1792;p12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662" name="Google Shape;1793;p12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663" name="Google Shape;1794;p12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664" name="Google Shape;1795;p12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665" name="Google Shape;1796;p12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666" name="Google Shape;1797;p12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667" name="Google Shape;1798;p12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668" name="Google Shape;1799;p12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669" name="Google Shape;1800;p12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670" name="Google Shape;1801;p12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671" name="Google Shape;1802;p12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672" name="Google Shape;1803;p12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673" name="Google Shape;1804;p12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674" name="Google Shape;1805;p12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675" name="Google Shape;1806;p12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676" name="Google Shape;1807;p12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677" name="Google Shape;1808;p12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678" name="Google Shape;1809;p12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679" name="Google Shape;1810;p12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680" name="Google Shape;1811;p12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681" name="Google Shape;1812;p12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682" name="Google Shape;1813;p12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48683" name="Google Shape;1814;p1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5F6F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6;p1"/>
          <p:cNvSpPr txBox="1">
            <a:spLocks noGrp="1"/>
          </p:cNvSpPr>
          <p:nvPr>
            <p:ph type="title"/>
          </p:nvPr>
        </p:nvSpPr>
        <p:spPr>
          <a:xfrm>
            <a:off x="1131750" y="983100"/>
            <a:ext cx="6880500" cy="7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1048577" name="Google Shape;7;p1"/>
          <p:cNvSpPr txBox="1">
            <a:spLocks noGrp="1"/>
          </p:cNvSpPr>
          <p:nvPr>
            <p:ph type="body" idx="1"/>
          </p:nvPr>
        </p:nvSpPr>
        <p:spPr>
          <a:xfrm>
            <a:off x="1131750" y="1902800"/>
            <a:ext cx="6880500" cy="46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2C3E50"/>
              </a:buClr>
              <a:buSzPts val="2600"/>
              <a:buFont typeface="Merriweather"/>
              <a:buChar char="✖"/>
              <a:defRPr sz="26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200"/>
              <a:buFont typeface="Merriweather"/>
              <a:buChar char="○"/>
              <a:defRPr sz="22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■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●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○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■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●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○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■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104857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siam.org/the-mathematics-andhistory-of-the-trapezoidal-rule/" TargetMode="External"/><Relationship Id="rId2" Type="http://schemas.openxmlformats.org/officeDocument/2006/relationships/hyperlink" Target="http://en.wikipedia.org/wiki/Trapezoidal_rule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36" name="Google Shape;1819;p13"/>
          <p:cNvSpPr txBox="1">
            <a:spLocks noGrp="1"/>
          </p:cNvSpPr>
          <p:nvPr>
            <p:ph type="ctrTitle"/>
          </p:nvPr>
        </p:nvSpPr>
        <p:spPr>
          <a:xfrm>
            <a:off x="2191050" y="2427150"/>
            <a:ext cx="47619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 b="1" dirty="0" smtClean="0">
                <a:solidFill>
                  <a:schemeClr val="tx1"/>
                </a:solidFill>
              </a:rPr>
              <a:t>Welcome</a:t>
            </a:r>
            <a:endParaRPr sz="115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52" name="Title 1"/>
          <p:cNvSpPr>
            <a:spLocks noGrp="1"/>
          </p:cNvSpPr>
          <p:nvPr>
            <p:ph type="title"/>
          </p:nvPr>
        </p:nvSpPr>
        <p:spPr>
          <a:xfrm>
            <a:off x="838200" y="428700"/>
            <a:ext cx="6880500" cy="1628700"/>
          </a:xfrm>
        </p:spPr>
        <p:txBody>
          <a:bodyPr/>
          <a:lstStyle/>
          <a:p>
            <a:pPr lvl="0"/>
            <a:r>
              <a:rPr lang="en-US" sz="4800" dirty="0"/>
              <a:t>Advantages</a:t>
            </a:r>
            <a:r>
              <a:rPr lang="en-US" sz="4800" dirty="0"/>
              <a:t/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1049653" name="Text Placeholder 2"/>
          <p:cNvSpPr>
            <a:spLocks noGrp="1"/>
          </p:cNvSpPr>
          <p:nvPr>
            <p:ph type="body" idx="1"/>
          </p:nvPr>
        </p:nvSpPr>
        <p:spPr>
          <a:xfrm>
            <a:off x="1131750" y="2743200"/>
            <a:ext cx="6880500" cy="3672200"/>
          </a:xfrm>
        </p:spPr>
        <p:txBody>
          <a:bodyPr/>
          <a:lstStyle/>
          <a:p>
            <a:pPr marL="63500" indent="0">
              <a:buNone/>
            </a:pPr>
            <a:r>
              <a:rPr lang="en-US" sz="2000" dirty="0"/>
              <a:t>There are many alternatives to the trapezoidal rule,</a:t>
            </a:r>
          </a:p>
          <a:p>
            <a:pPr marL="63500" indent="0">
              <a:buNone/>
            </a:pPr>
            <a:r>
              <a:rPr lang="en-US" sz="2000" dirty="0"/>
              <a:t>but this method deserves attention because </a:t>
            </a:r>
            <a:r>
              <a:rPr lang="en-US" sz="2000" dirty="0" smtClean="0"/>
              <a:t>of</a:t>
            </a:r>
          </a:p>
          <a:p>
            <a:pPr marL="6350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Its ease of </a:t>
            </a:r>
            <a:r>
              <a:rPr lang="en-US" sz="2000" dirty="0" smtClean="0"/>
              <a:t>use</a:t>
            </a:r>
          </a:p>
          <a:p>
            <a:pPr marL="6350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Powerful convergence </a:t>
            </a:r>
            <a:r>
              <a:rPr lang="en-US" sz="2000" dirty="0" smtClean="0"/>
              <a:t>properties</a:t>
            </a:r>
          </a:p>
          <a:p>
            <a:pPr marL="6350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Straightforward analysis</a:t>
            </a:r>
            <a:endParaRPr lang="en-US" sz="2000" dirty="0"/>
          </a:p>
        </p:txBody>
      </p:sp>
      <p:sp>
        <p:nvSpPr>
          <p:cNvPr id="104965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55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6880500" cy="1600200"/>
          </a:xfrm>
        </p:spPr>
        <p:txBody>
          <a:bodyPr/>
          <a:lstStyle/>
          <a:p>
            <a:pPr lvl="0"/>
            <a:r>
              <a:rPr lang="en-US" sz="4800" dirty="0"/>
              <a:t>Application of Trapezoidal Rule</a:t>
            </a:r>
            <a:r>
              <a:rPr lang="en-US" sz="4800" dirty="0"/>
              <a:t/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1049656" name="Text Placeholder 2"/>
          <p:cNvSpPr>
            <a:spLocks noGrp="1"/>
          </p:cNvSpPr>
          <p:nvPr>
            <p:ph type="body" idx="1"/>
          </p:nvPr>
        </p:nvSpPr>
        <p:spPr>
          <a:xfrm>
            <a:off x="1131750" y="914400"/>
            <a:ext cx="6880500" cy="5501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trapezoidal rule is one of the family members </a:t>
            </a:r>
            <a:r>
              <a:rPr lang="en-US" dirty="0" smtClean="0"/>
              <a:t>of numerical-integration </a:t>
            </a:r>
            <a:r>
              <a:rPr lang="en-US" dirty="0"/>
              <a:t>formula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trapezoidal rule has faster convergence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Moreover, the trapezoidal rule tends to </a:t>
            </a:r>
            <a:r>
              <a:rPr lang="en-US" dirty="0" smtClean="0"/>
              <a:t>become extremely </a:t>
            </a:r>
            <a:r>
              <a:rPr lang="en-US" dirty="0"/>
              <a:t>accurate than periodic </a:t>
            </a:r>
            <a:r>
              <a:rPr lang="en-US" dirty="0" smtClean="0"/>
              <a:t>functions.</a:t>
            </a:r>
            <a:endParaRPr lang="en-US" dirty="0"/>
          </a:p>
        </p:txBody>
      </p:sp>
      <p:sp>
        <p:nvSpPr>
          <p:cNvPr id="1049657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58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6880500" cy="1219200"/>
          </a:xfrm>
        </p:spPr>
        <p:txBody>
          <a:bodyPr/>
          <a:lstStyle/>
          <a:p>
            <a:pPr lvl="0"/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>Code for Trapezoidal Method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9659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143000" y="1371600"/>
                <a:ext cx="7402650" cy="5029200"/>
              </a:xfrm>
            </p:spPr>
            <p:txBody>
              <a:bodyPr/>
              <a:lstStyle/>
              <a:p>
                <a:pPr marL="63500" indent="0">
                  <a:buNone/>
                </a:pPr>
                <a:r>
                  <a:rPr lang="en-US" sz="1400" i="1" dirty="0" smtClean="0"/>
                  <a:t>Problem: Find the value of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f>
                          <m:f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en-US" sz="1400" dirty="0" smtClean="0"/>
                  <a:t>, </a:t>
                </a:r>
                <a:r>
                  <a:rPr lang="en-US" sz="1400" i="1" dirty="0"/>
                  <a:t>taking 5 subinterval by Trapezoidal rule, correct to five significant </a:t>
                </a:r>
                <a:r>
                  <a:rPr lang="en-US" sz="1400" i="1" dirty="0" smtClean="0"/>
                  <a:t>figures. Also </a:t>
                </a:r>
                <a:r>
                  <a:rPr lang="en-US" sz="1400" i="1" dirty="0"/>
                  <a:t>compare it with its exact value</a:t>
                </a:r>
                <a:r>
                  <a:rPr lang="en-US" sz="1400" i="1" dirty="0" smtClean="0"/>
                  <a:t>.</a:t>
                </a:r>
              </a:p>
              <a:p>
                <a:pPr marL="63500" indent="0">
                  <a:buNone/>
                </a:pPr>
                <a:r>
                  <a:rPr lang="en-US" sz="1400" i="1" dirty="0" smtClean="0"/>
                  <a:t>Solution:</a:t>
                </a:r>
              </a:p>
              <a:p>
                <a:pPr marL="63500" indent="0">
                  <a:buNone/>
                </a:pPr>
                <a:r>
                  <a:rPr lang="en-US" sz="1400" dirty="0" err="1"/>
                  <a:t>clc</a:t>
                </a:r>
                <a:endParaRPr lang="en-US" sz="1400" dirty="0"/>
              </a:p>
              <a:p>
                <a:pPr marL="63500" indent="0">
                  <a:buNone/>
                </a:pPr>
                <a:r>
                  <a:rPr lang="en-US" sz="1400" dirty="0"/>
                  <a:t>clear</a:t>
                </a:r>
              </a:p>
              <a:p>
                <a:pPr marL="63500" indent="0">
                  <a:buNone/>
                </a:pPr>
                <a:r>
                  <a:rPr lang="en-US" sz="1400" dirty="0"/>
                  <a:t>a=input('Enter the value of a=');</a:t>
                </a:r>
              </a:p>
              <a:p>
                <a:pPr marL="63500" indent="0">
                  <a:buNone/>
                </a:pPr>
                <a:r>
                  <a:rPr lang="en-US" sz="1400" dirty="0"/>
                  <a:t>b=input('Enter the value of b=');</a:t>
                </a:r>
              </a:p>
              <a:p>
                <a:pPr marL="63500" indent="0">
                  <a:buNone/>
                </a:pPr>
                <a:r>
                  <a:rPr lang="en-US" sz="1400" dirty="0"/>
                  <a:t>n=input('Enter the value of n=');</a:t>
                </a:r>
              </a:p>
              <a:p>
                <a:pPr marL="63500" indent="0">
                  <a:buNone/>
                </a:pPr>
                <a:r>
                  <a:rPr lang="en-US" sz="1400" dirty="0"/>
                  <a:t>h=(b-a)/n;</a:t>
                </a:r>
              </a:p>
              <a:p>
                <a:pPr marL="63500" indent="0">
                  <a:buNone/>
                </a:pPr>
                <a:r>
                  <a:rPr lang="en-US" sz="1400" dirty="0"/>
                  <a:t>for r=1:1:10</a:t>
                </a:r>
              </a:p>
              <a:p>
                <a:pPr marL="63500" indent="0">
                  <a:buNone/>
                </a:pPr>
                <a:r>
                  <a:rPr lang="en-US" sz="1400" dirty="0"/>
                  <a:t>  x(1)=0;</a:t>
                </a:r>
              </a:p>
              <a:p>
                <a:pPr marL="63500" indent="0">
                  <a:buNone/>
                </a:pPr>
                <a:r>
                  <a:rPr lang="en-US" sz="1400" dirty="0"/>
                  <a:t>  y(1)=(1/(1+x(1)^2));</a:t>
                </a:r>
              </a:p>
              <a:p>
                <a:pPr marL="63500" indent="0">
                  <a:buNone/>
                </a:pPr>
                <a:r>
                  <a:rPr lang="en-US" sz="1400" dirty="0"/>
                  <a:t>  x(r+1)=x(r)+h;</a:t>
                </a:r>
              </a:p>
              <a:p>
                <a:pPr marL="63500" indent="0">
                  <a:buNone/>
                </a:pPr>
                <a:r>
                  <a:rPr lang="en-US" sz="1400" dirty="0"/>
                  <a:t>  y(r+1)=(1/(1+x(r+1)^2));</a:t>
                </a:r>
              </a:p>
              <a:p>
                <a:pPr marL="63500" indent="0">
                  <a:buNone/>
                </a:pPr>
                <a:r>
                  <a:rPr lang="en-US" sz="1400" dirty="0"/>
                  <a:t>end</a:t>
                </a:r>
              </a:p>
              <a:p>
                <a:pPr marL="63500" indent="0">
                  <a:buNone/>
                </a:pPr>
                <a:r>
                  <a:rPr lang="en-US" sz="1400" dirty="0"/>
                  <a:t>I=h/2*((y(1)+y(6))+2*(y(2)+y(3)+y(4)+y(5)));</a:t>
                </a:r>
              </a:p>
              <a:p>
                <a:pPr marL="63500" indent="0">
                  <a:buNone/>
                </a:pPr>
                <a:r>
                  <a:rPr lang="en-US" sz="1400" dirty="0" err="1"/>
                  <a:t>fprintf</a:t>
                </a:r>
                <a:r>
                  <a:rPr lang="en-US" sz="1400" dirty="0"/>
                  <a:t>('The integral value is %0.4f',I);</a:t>
                </a:r>
                <a:endParaRPr lang="en-US" sz="1400" dirty="0"/>
              </a:p>
            </p:txBody>
          </p:sp>
        </mc:Choice>
        <mc:Fallback>
          <p:sp>
            <p:nvSpPr>
              <p:cNvPr id="1049659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43000" y="1371600"/>
                <a:ext cx="7402650" cy="5029200"/>
              </a:xfrm>
              <a:blipFill rotWithShape="0">
                <a:blip r:embed="rId2"/>
                <a:stretch>
                  <a:fillRect t="-4606" b="-2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9660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73" name="Title 1"/>
          <p:cNvSpPr>
            <a:spLocks noGrp="1"/>
          </p:cNvSpPr>
          <p:nvPr>
            <p:ph type="title"/>
          </p:nvPr>
        </p:nvSpPr>
        <p:spPr>
          <a:xfrm>
            <a:off x="1295400" y="533400"/>
            <a:ext cx="6880500" cy="990600"/>
          </a:xfrm>
        </p:spPr>
        <p:txBody>
          <a:bodyPr/>
          <a:lstStyle/>
          <a:p>
            <a:pPr lvl="0"/>
            <a:r>
              <a:rPr lang="en-US" dirty="0" smtClean="0"/>
              <a:t>Code using octave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049674" name="Text Placeholder 2"/>
          <p:cNvSpPr>
            <a:spLocks noGrp="1"/>
          </p:cNvSpPr>
          <p:nvPr>
            <p:ph type="body" idx="1"/>
          </p:nvPr>
        </p:nvSpPr>
        <p:spPr>
          <a:xfrm>
            <a:off x="1131750" y="1066800"/>
            <a:ext cx="6880500" cy="53486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</p:txBody>
      </p:sp>
      <p:sp>
        <p:nvSpPr>
          <p:cNvPr id="1049675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33" y="1066800"/>
            <a:ext cx="8489767" cy="534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Input the value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706" y="2257261"/>
            <a:ext cx="5820587" cy="34577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&amp; Output value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35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811" y="2347761"/>
            <a:ext cx="6830378" cy="306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55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3500" indent="0">
              <a:buNone/>
            </a:pPr>
            <a:r>
              <a:rPr lang="en-US" sz="1800" dirty="0"/>
              <a:t>Trapezoidal Method can be applied accurately for</a:t>
            </a:r>
          </a:p>
          <a:p>
            <a:pPr marL="63500" indent="0">
              <a:buNone/>
            </a:pPr>
            <a:r>
              <a:rPr lang="en-US" sz="1800" dirty="0"/>
              <a:t>non periodic function, also in terms of periodic</a:t>
            </a:r>
          </a:p>
          <a:p>
            <a:pPr marL="63500" indent="0">
              <a:buNone/>
            </a:pPr>
            <a:r>
              <a:rPr lang="en-US" sz="1800" dirty="0"/>
              <a:t>integrals</a:t>
            </a:r>
            <a:r>
              <a:rPr lang="en-US" sz="1800" dirty="0" smtClean="0"/>
              <a:t>.</a:t>
            </a:r>
          </a:p>
          <a:p>
            <a:pPr marL="63500" indent="0">
              <a:buNone/>
            </a:pPr>
            <a:endParaRPr lang="en-US" sz="1800" dirty="0"/>
          </a:p>
          <a:p>
            <a:pPr marL="63500" indent="0">
              <a:buNone/>
            </a:pPr>
            <a:r>
              <a:rPr lang="en-US" sz="1800" dirty="0"/>
              <a:t>when periodic functions are integrated over their</a:t>
            </a:r>
          </a:p>
          <a:p>
            <a:pPr marL="63500" indent="0">
              <a:buNone/>
            </a:pPr>
            <a:r>
              <a:rPr lang="en-US" sz="1800" dirty="0"/>
              <a:t>periods, trapezoidal looks for extremely accurate.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en.wikipedia.org/wiki/Trapezoidal_rule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blogs.siam.org/the-mathematics-andhistory-of-the-trapezoidal-rule/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And various relevant websites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05166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8748713" y="0"/>
            <a:ext cx="395287" cy="4286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e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838200"/>
            <a:ext cx="5181600" cy="519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32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82" name="Google Shape;2109;p37"/>
          <p:cNvSpPr txBox="1">
            <a:spLocks noGrp="1"/>
          </p:cNvSpPr>
          <p:nvPr>
            <p:ph type="ctrTitle" idx="4294967295"/>
          </p:nvPr>
        </p:nvSpPr>
        <p:spPr>
          <a:xfrm>
            <a:off x="1752600" y="1905000"/>
            <a:ext cx="5713500" cy="11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>
                <a:solidFill>
                  <a:schemeClr val="tx2">
                    <a:lumMod val="10000"/>
                  </a:schemeClr>
                </a:solidFill>
                <a:latin typeface="Lucida Calligraphy" pitchFamily="66" charset="0"/>
              </a:rPr>
              <a:t>Thanks!</a:t>
            </a:r>
            <a:endParaRPr sz="8800" dirty="0">
              <a:solidFill>
                <a:schemeClr val="tx2">
                  <a:lumMod val="10000"/>
                </a:schemeClr>
              </a:solidFill>
              <a:latin typeface="Lucida Calligraphy" pitchFamily="66" charset="0"/>
            </a:endParaRPr>
          </a:p>
        </p:txBody>
      </p:sp>
      <p:sp>
        <p:nvSpPr>
          <p:cNvPr id="1049683" name="Google Shape;2110;p37"/>
          <p:cNvSpPr txBox="1">
            <a:spLocks noGrp="1"/>
          </p:cNvSpPr>
          <p:nvPr>
            <p:ph type="subTitle" idx="4294967295"/>
          </p:nvPr>
        </p:nvSpPr>
        <p:spPr>
          <a:xfrm>
            <a:off x="1828800" y="3429000"/>
            <a:ext cx="57135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5400" b="1" dirty="0" smtClean="0">
                <a:solidFill>
                  <a:schemeClr val="tx2">
                    <a:lumMod val="10000"/>
                  </a:schemeClr>
                </a:solidFill>
                <a:latin typeface="Lucida Calligraphy" pitchFamily="66" charset="0"/>
              </a:rPr>
              <a:t>To All</a:t>
            </a:r>
            <a:endParaRPr sz="5400" b="1" dirty="0">
              <a:solidFill>
                <a:schemeClr val="tx2">
                  <a:lumMod val="10000"/>
                </a:schemeClr>
              </a:solidFill>
              <a:latin typeface="Lucida Calligraphy" pitchFamily="66" charset="0"/>
            </a:endParaRPr>
          </a:p>
        </p:txBody>
      </p:sp>
      <p:sp>
        <p:nvSpPr>
          <p:cNvPr id="1049684" name="Google Shape;2112;p3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91050" y="1828800"/>
            <a:ext cx="5047950" cy="29718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My Presentation Topic Is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8748713" y="0"/>
            <a:ext cx="395287" cy="4286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38" name="Title 1"/>
          <p:cNvSpPr>
            <a:spLocks noGrp="1"/>
          </p:cNvSpPr>
          <p:nvPr>
            <p:ph type="ctrTitle"/>
          </p:nvPr>
        </p:nvSpPr>
        <p:spPr>
          <a:xfrm>
            <a:off x="1524000" y="1447800"/>
            <a:ext cx="6028200" cy="2362200"/>
          </a:xfrm>
        </p:spPr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</a:rPr>
              <a:t/>
            </a:r>
            <a:br>
              <a:rPr lang="en-US" sz="4000" dirty="0" smtClean="0">
                <a:solidFill>
                  <a:srgbClr val="FF0000"/>
                </a:solidFill>
              </a:rPr>
            </a:br>
            <a:r>
              <a:rPr lang="en-US" sz="4000" b="1" dirty="0" smtClean="0">
                <a:solidFill>
                  <a:srgbClr val="FF0000"/>
                </a:solidFill>
              </a:rPr>
              <a:t> </a:t>
            </a:r>
            <a:r>
              <a:rPr lang="en-US" sz="6600" b="1" dirty="0" smtClean="0">
                <a:solidFill>
                  <a:srgbClr val="FF0000"/>
                </a:solidFill>
              </a:rPr>
              <a:t>Numerical Integration</a:t>
            </a:r>
            <a:br>
              <a:rPr lang="en-US" sz="6600" b="1" dirty="0" smtClean="0">
                <a:solidFill>
                  <a:srgbClr val="FF0000"/>
                </a:solidFill>
              </a:rPr>
            </a:br>
            <a:r>
              <a:rPr lang="en-US" sz="6600" b="1" dirty="0" smtClean="0">
                <a:solidFill>
                  <a:srgbClr val="FF0000"/>
                </a:solidFill>
              </a:rPr>
              <a:t>(Trapezoidal Rule)</a:t>
            </a:r>
            <a:endParaRPr lang="en-US" sz="6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9439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73" name="Text Placeholder 1"/>
          <p:cNvSpPr>
            <a:spLocks noGrp="1"/>
          </p:cNvSpPr>
          <p:nvPr>
            <p:ph type="body" idx="1"/>
          </p:nvPr>
        </p:nvSpPr>
        <p:spPr>
          <a:xfrm>
            <a:off x="1832398" y="1828800"/>
            <a:ext cx="5635201" cy="3733800"/>
          </a:xfrm>
        </p:spPr>
        <p:txBody>
          <a:bodyPr/>
          <a:lstStyle/>
          <a:p>
            <a:pPr marL="88900" indent="0">
              <a:buNone/>
            </a:pPr>
            <a:r>
              <a:rPr lang="en-US" dirty="0"/>
              <a:t>SUBMITTED </a:t>
            </a:r>
            <a:r>
              <a:rPr lang="en-US" dirty="0" smtClean="0"/>
              <a:t>TO:</a:t>
            </a:r>
            <a:endParaRPr lang="en-US" dirty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Ayesha </a:t>
            </a:r>
            <a:r>
              <a:rPr lang="en-US" dirty="0" err="1" smtClean="0"/>
              <a:t>Siddika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Assistant Professor, 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City University 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Department of </a:t>
            </a:r>
            <a:r>
              <a:rPr lang="en-US" dirty="0" smtClean="0"/>
              <a:t>CSE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049174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"/>
          </a:p>
        </p:txBody>
      </p:sp>
      <p:sp>
        <p:nvSpPr>
          <p:cNvPr id="1049690" name="TextBox 1049689"/>
          <p:cNvSpPr txBox="1"/>
          <p:nvPr/>
        </p:nvSpPr>
        <p:spPr>
          <a:xfrm>
            <a:off x="1066800" y="1752600"/>
            <a:ext cx="7010400" cy="26776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 smtClean="0">
                <a:solidFill>
                  <a:srgbClr val="000000"/>
                </a:solidFill>
              </a:rPr>
              <a:t>Submitted By</a:t>
            </a:r>
          </a:p>
          <a:p>
            <a:pPr algn="ctr"/>
            <a:endParaRPr lang="en-US" sz="2800" u="sng" dirty="0" smtClean="0">
              <a:solidFill>
                <a:srgbClr val="000000"/>
              </a:solidFill>
            </a:endParaRPr>
          </a:p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Name: </a:t>
            </a:r>
            <a:r>
              <a:rPr lang="en-US" sz="2800" dirty="0" smtClean="0">
                <a:solidFill>
                  <a:srgbClr val="000000"/>
                </a:solidFill>
              </a:rPr>
              <a:t>Abidur Rahman</a:t>
            </a:r>
            <a:endParaRPr lang="en-US" sz="2800" dirty="0" smtClean="0">
              <a:solidFill>
                <a:srgbClr val="000000"/>
              </a:solidFill>
            </a:endParaRPr>
          </a:p>
          <a:p>
            <a:pPr algn="ctr"/>
            <a:r>
              <a:rPr lang="en-US" sz="2800" dirty="0" smtClean="0"/>
              <a:t>ID: </a:t>
            </a:r>
            <a:r>
              <a:rPr lang="en-US" sz="2800" dirty="0" smtClean="0"/>
              <a:t>142362004</a:t>
            </a:r>
            <a:endParaRPr lang="en-US" sz="2800" dirty="0" smtClean="0"/>
          </a:p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Batch: </a:t>
            </a:r>
            <a:r>
              <a:rPr lang="en-US" sz="2800" dirty="0" smtClean="0">
                <a:solidFill>
                  <a:srgbClr val="000000"/>
                </a:solidFill>
              </a:rPr>
              <a:t>36</a:t>
            </a:r>
            <a:r>
              <a:rPr lang="en-US" sz="2800" baseline="30000" dirty="0" smtClean="0">
                <a:solidFill>
                  <a:srgbClr val="000000"/>
                </a:solidFill>
              </a:rPr>
              <a:t>th</a:t>
            </a:r>
            <a:endParaRPr lang="en-US" sz="2800" dirty="0" smtClean="0">
              <a:solidFill>
                <a:srgbClr val="000000"/>
              </a:solidFill>
            </a:endParaRPr>
          </a:p>
          <a:p>
            <a:pPr algn="ctr"/>
            <a:r>
              <a:rPr lang="en-US" sz="2800" dirty="0" smtClean="0"/>
              <a:t>Department: </a:t>
            </a:r>
            <a:r>
              <a:rPr lang="en-US" sz="2800" dirty="0" smtClean="0"/>
              <a:t>CSE</a:t>
            </a:r>
            <a:endParaRPr lang="en-US" sz="28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39" name="Text Placeholder 2"/>
          <p:cNvSpPr>
            <a:spLocks noGrp="1"/>
          </p:cNvSpPr>
          <p:nvPr>
            <p:ph type="body" idx="1"/>
          </p:nvPr>
        </p:nvSpPr>
        <p:spPr>
          <a:xfrm>
            <a:off x="1143000" y="533400"/>
            <a:ext cx="6880500" cy="5867400"/>
          </a:xfrm>
        </p:spPr>
        <p:txBody>
          <a:bodyPr/>
          <a:lstStyle/>
          <a:p>
            <a:pPr algn="ctr">
              <a:buNone/>
            </a:pPr>
            <a:r>
              <a:rPr lang="en-US" sz="2400" dirty="0" smtClean="0"/>
              <a:t>Introduction</a:t>
            </a:r>
          </a:p>
          <a:p>
            <a:pPr algn="ctr">
              <a:buNone/>
            </a:pPr>
            <a:endParaRPr lang="en-US" sz="2400" dirty="0" smtClean="0"/>
          </a:p>
          <a:p>
            <a:pPr algn="just">
              <a:buNone/>
            </a:pPr>
            <a:r>
              <a:rPr lang="en-US" sz="2400" dirty="0" smtClean="0"/>
              <a:t>      </a:t>
            </a:r>
            <a:r>
              <a:rPr lang="en-US" sz="2000" dirty="0" smtClean="0"/>
              <a:t>Numerical integration is used to obtain approximate answers for definite integrals that cannot be solved analytically.</a:t>
            </a:r>
          </a:p>
          <a:p>
            <a:pPr algn="just">
              <a:buNone/>
            </a:pPr>
            <a:r>
              <a:rPr lang="en-US" sz="2000" dirty="0" smtClean="0"/>
              <a:t>      Numerical integration is a process of finding the numerical value of a definite integral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  <a:p>
            <a:pPr algn="just">
              <a:buNone/>
            </a:pPr>
            <a:r>
              <a:rPr lang="en-US" sz="2400" dirty="0" smtClean="0"/>
              <a:t>     </a:t>
            </a:r>
            <a:r>
              <a:rPr lang="en-US" sz="2000" dirty="0" smtClean="0"/>
              <a:t>When a function y=f(x) is not known explicitly. But we give only a set of values of the function y=f(x) corresponding to the same values of x.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1049640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276600"/>
            <a:ext cx="5093367" cy="1114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750" y="830700"/>
            <a:ext cx="6880500" cy="388500"/>
          </a:xfrm>
        </p:spPr>
        <p:txBody>
          <a:bodyPr/>
          <a:lstStyle/>
          <a:p>
            <a:r>
              <a:rPr lang="en-US" dirty="0" smtClean="0"/>
              <a:t>What is trapezoidal method?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131750" y="1219200"/>
                <a:ext cx="6880500" cy="5196200"/>
              </a:xfrm>
            </p:spPr>
            <p:txBody>
              <a:bodyPr/>
              <a:lstStyle/>
              <a:p>
                <a:pPr lvl="0">
                  <a:buNone/>
                </a:pPr>
                <a:r>
                  <a:rPr lang="en-US" dirty="0" smtClean="0"/>
                  <a:t>     </a:t>
                </a:r>
              </a:p>
              <a:p>
                <a:pPr lvl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In numerical analysis, the trapezoidal rule or method is a technique for approximating the definite integral</a:t>
                </a:r>
              </a:p>
              <a:p>
                <a:pPr lvl="0">
                  <a:buNone/>
                </a:pPr>
                <a:endParaRPr lang="en-US" dirty="0" smtClean="0"/>
              </a:p>
              <a:p>
                <a:pPr lvl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smtClean="0"/>
                  <a:t> dx</a:t>
                </a:r>
              </a:p>
              <a:p>
                <a:pPr lvl="0">
                  <a:buNone/>
                </a:pPr>
                <a:endParaRPr lang="en-US" dirty="0"/>
              </a:p>
              <a:p>
                <a:pPr lvl="0">
                  <a:buNone/>
                </a:pPr>
                <a:r>
                  <a:rPr lang="en-US" dirty="0" smtClean="0"/>
                  <a:t>	It also known as Trapezium rule.</a:t>
                </a:r>
                <a:endParaRPr lang="en-US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31750" y="1219200"/>
                <a:ext cx="6880500" cy="5196200"/>
              </a:xfrm>
              <a:blipFill rotWithShape="0">
                <a:blip r:embed="rId2"/>
                <a:stretch>
                  <a:fillRect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General Formula of integration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63500" indent="0">
                  <a:buNone/>
                </a:pPr>
                <a:r>
                  <a:rPr lang="en-US" sz="2000" dirty="0" smtClean="0"/>
                  <a:t>In general integration </a:t>
                </a:r>
                <a:r>
                  <a:rPr lang="en-US" sz="2000" smtClean="0"/>
                  <a:t>formula of Trapezoidal </a:t>
                </a:r>
                <a:r>
                  <a:rPr lang="en-US" sz="2000" dirty="0" smtClean="0"/>
                  <a:t>Rule.</a:t>
                </a:r>
              </a:p>
              <a:p>
                <a:pPr marL="635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 smtClean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)</a:t>
                </a:r>
              </a:p>
              <a:p>
                <a:pPr marL="635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</a:p>
              <a:p>
                <a:pPr marL="635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</a:p>
              <a:p>
                <a:pPr marL="635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</a:p>
              <a:p>
                <a:pPr marL="63500" indent="0">
                  <a:buNone/>
                </a:pPr>
                <a:r>
                  <a:rPr lang="en-US" sz="2000" dirty="0" smtClean="0"/>
                  <a:t>I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63500" indent="0">
                  <a:buNone/>
                </a:pPr>
                <a:endParaRPr lang="en-US" sz="2000" dirty="0"/>
              </a:p>
              <a:p>
                <a:pPr marL="63500" indent="0">
                  <a:buNone/>
                </a:pPr>
                <a:r>
                  <a:rPr lang="en-US" sz="2000" dirty="0" smtClean="0"/>
                  <a:t>Trapezoidal Rule is,</a:t>
                </a:r>
              </a:p>
              <a:p>
                <a:pPr marL="63500" indent="0">
                  <a:buNone/>
                </a:pPr>
                <a:r>
                  <a:rPr lang="en-US" sz="2000" dirty="0" smtClean="0"/>
                  <a:t>I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0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+2(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63500" indent="0">
                  <a:buNone/>
                </a:pPr>
                <a:endParaRPr lang="en-US" sz="2000" dirty="0"/>
              </a:p>
              <a:p>
                <a:pPr marL="6350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43" name="Title 1"/>
          <p:cNvSpPr>
            <a:spLocks noGrp="1"/>
          </p:cNvSpPr>
          <p:nvPr>
            <p:ph type="title"/>
          </p:nvPr>
        </p:nvSpPr>
        <p:spPr>
          <a:xfrm>
            <a:off x="1143000" y="1143000"/>
            <a:ext cx="6880500" cy="762000"/>
          </a:xfrm>
        </p:spPr>
        <p:txBody>
          <a:bodyPr/>
          <a:lstStyle/>
          <a:p>
            <a:pPr lvl="0"/>
            <a:r>
              <a:rPr lang="en-US" sz="3600" dirty="0" smtClean="0"/>
              <a:t>History of trapezoidal method</a:t>
            </a:r>
            <a:endParaRPr lang="en-US" sz="3600" dirty="0"/>
          </a:p>
        </p:txBody>
      </p:sp>
      <p:sp>
        <p:nvSpPr>
          <p:cNvPr id="1049644" name="Text Placeholder 2"/>
          <p:cNvSpPr>
            <a:spLocks noGrp="1"/>
          </p:cNvSpPr>
          <p:nvPr>
            <p:ph type="body" idx="1"/>
          </p:nvPr>
        </p:nvSpPr>
        <p:spPr>
          <a:xfrm>
            <a:off x="1131750" y="1905000"/>
            <a:ext cx="6880500" cy="4510400"/>
          </a:xfrm>
        </p:spPr>
        <p:txBody>
          <a:bodyPr/>
          <a:lstStyle/>
          <a:p>
            <a:pPr marL="6350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Trapezoidal Rule,” by Nick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Trefethen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André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Weideman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deals with a fundamental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classical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 in numerical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analysis—approximating an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integral.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9645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21" y="2057400"/>
            <a:ext cx="7039957" cy="4357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295</Words>
  <Application>Microsoft Office PowerPoint</Application>
  <PresentationFormat>On-screen Show (4:3)</PresentationFormat>
  <Paragraphs>116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Merriweather</vt:lpstr>
      <vt:lpstr>Lucida Calligraphy</vt:lpstr>
      <vt:lpstr>Times New Roman</vt:lpstr>
      <vt:lpstr>Wingdings</vt:lpstr>
      <vt:lpstr>Arial</vt:lpstr>
      <vt:lpstr>Cambria Math</vt:lpstr>
      <vt:lpstr>Amatic SC</vt:lpstr>
      <vt:lpstr>Nathaniel template</vt:lpstr>
      <vt:lpstr>Welcome</vt:lpstr>
      <vt:lpstr>My Presentation Topic Is</vt:lpstr>
      <vt:lpstr>  Numerical Integration (Trapezoidal Rule)</vt:lpstr>
      <vt:lpstr>PowerPoint Presentation</vt:lpstr>
      <vt:lpstr>PowerPoint Presentation</vt:lpstr>
      <vt:lpstr>PowerPoint Presentation</vt:lpstr>
      <vt:lpstr>What is trapezoidal method?</vt:lpstr>
      <vt:lpstr>General Formula of integration </vt:lpstr>
      <vt:lpstr>History of trapezoidal method</vt:lpstr>
      <vt:lpstr>Advantages </vt:lpstr>
      <vt:lpstr>Application of Trapezoidal Rule </vt:lpstr>
      <vt:lpstr>   Code for Trapezoidal Method </vt:lpstr>
      <vt:lpstr>Code using octave </vt:lpstr>
      <vt:lpstr>Input the value</vt:lpstr>
      <vt:lpstr>Input &amp; Output value</vt:lpstr>
      <vt:lpstr>Conclusion</vt:lpstr>
      <vt:lpstr>References</vt:lpstr>
      <vt:lpstr>PowerPoint Presentation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Arif</dc:creator>
  <cp:lastModifiedBy>Abidur</cp:lastModifiedBy>
  <cp:revision>74</cp:revision>
  <dcterms:created xsi:type="dcterms:W3CDTF">2019-03-11T06:26:24Z</dcterms:created>
  <dcterms:modified xsi:type="dcterms:W3CDTF">2020-08-09T16:45:29Z</dcterms:modified>
</cp:coreProperties>
</file>