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f8f77ac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f8f77ac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f8f77ac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f8f77ac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f8f77ac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f8f77ac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f8f77ac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f8f77a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f8f77ac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f8f77ac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f8f77a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f8f77a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f8f77ac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f8f77a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f8f77ac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f8f77ac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Improving Development for United States Donors for Hire Heroes USA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6"/>
            <a:ext cx="81231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Abie Kanu, M</a:t>
            </a:r>
            <a:r>
              <a:rPr lang="en"/>
              <a:t>ohammed Al-kh</a:t>
            </a:r>
            <a:r>
              <a:rPr lang="en"/>
              <a:t>ori, Meredith Lee and Lucia Traweek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Virginia Commonwealth University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75" y="177613"/>
            <a:ext cx="54673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501c3 nonprofit organization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Veteran and military spouse employment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 are free, virtual, personal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virtual workshops, career fairs, webinars, a job board and more.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Partner with companies that offer scholarships and training opportunities to veterans and military spouses.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Volunteers and Donations to run non-profit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576" y="2886275"/>
            <a:ext cx="2675600" cy="1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Geographic Location for Individual Donors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Average Lifespan of Monthly Donor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Unsolicited Donors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</a:rPr>
              <a:t>Tableau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FFFFFF"/>
                </a:solidFill>
              </a:rPr>
              <a:t>Combined the SalesForce_Contact database, SalesForce_Opportunity and SaleForce_Account database based on AccountID field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FFFFFF"/>
                </a:solidFill>
              </a:rPr>
              <a:t>Downloaded it as an Excel file.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Excel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Entries in the SalesForce_Contact database not donors removed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Unnecessary columns deleted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Geographic locations (State and ZipCode)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Location- Individual Donors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Donations concentrated around cities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East Coast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Northwest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Texas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Most donors from a state is Georgia 1777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Most donors zip code Hartland, Wisconsin 397 donors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004" y="1152475"/>
            <a:ext cx="2443824" cy="163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4589" y="337775"/>
            <a:ext cx="44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 </a:t>
            </a: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Map</a:t>
            </a: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United States where Individual Donors are counted by zipcode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3" y="1111001"/>
            <a:ext cx="4411273" cy="22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691" y="1754863"/>
            <a:ext cx="4214485" cy="28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61263" y="10416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 </a:t>
            </a: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 Map</a:t>
            </a:r>
            <a:r>
              <a:rPr i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State of count of Individual Donors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Recurring</a:t>
            </a:r>
            <a:r>
              <a:rPr lang="en"/>
              <a:t> Donors v. One-time Donors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96825" y="1219625"/>
            <a:ext cx="3059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Average Lifespan of donor:  2.4 months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Lapse of time where they give less or more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One-time donors: larger donation amounts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325" y="1170125"/>
            <a:ext cx="5683275" cy="358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Unsolicited Donors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8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There were 1,102 total monthly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donations from the two groups.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625 of these individual and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corporate donors are recurring.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Average gift amount from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unsolicited donors came out to: $188.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</a:rPr>
              <a:t> Monthly giving,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through tailored advertisements and emails, etc.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997" y="1152475"/>
            <a:ext cx="4935999" cy="30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ained insights on the donor data which could lead to more donations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nvest in high-quality data mining resources to maximize the number of donations received to increase the potential they have to help people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