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70" r:id="rId3"/>
    <p:sldId id="400" r:id="rId4"/>
    <p:sldId id="407" r:id="rId5"/>
    <p:sldId id="398" r:id="rId6"/>
    <p:sldId id="403" r:id="rId7"/>
    <p:sldId id="404" r:id="rId8"/>
    <p:sldId id="405" r:id="rId9"/>
    <p:sldId id="406" r:id="rId10"/>
    <p:sldId id="408" r:id="rId11"/>
    <p:sldId id="393" r:id="rId12"/>
    <p:sldId id="397" r:id="rId13"/>
    <p:sldId id="3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63678-2D88-4B28-86C3-DF97E89D5E32}" v="11" dt="2020-10-23T18:01:0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1657" autoAdjust="0"/>
  </p:normalViewPr>
  <p:slideViewPr>
    <p:cSldViewPr snapToGrid="0" snapToObjects="1">
      <p:cViewPr varScale="1">
        <p:scale>
          <a:sx n="79" d="100"/>
          <a:sy n="79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20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takeaways: 1. demo organizing a large project, 2. group feedback on visualizations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specific types of travel impacted more than others? (business travel vs. leisure?) It would make sense that travel peaks on the weekend. Is there a July 4 dip showing?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 the scales here as a suggestion.  Use a logarithmic scale instead of a linear scale. Nice to know overall although cases are going up we haven’t surpass our worse numbers yet I wonder what data will look like by the end of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plot with two y-axes (dual-axis chart).  Relationship between cases and travelers during the low period. For example: it would be interesting to try to focus on a particular hotspot, like NYC or LA, and look at the relationship for that specific area. Did rising cases in NYC reduce travel to NYC airport or LAX airport?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COVID-19-Case-Surveillance-Public-Use-Data/vbim-akq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tsa.gov/coronavirus/passenger-throughp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COVID19 and airline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An analysis of United States COVID case number trends </a:t>
            </a:r>
          </a:p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compared with numbers of airline travelers.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20" y="2677016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 Neue"/>
              </a:rPr>
              <a:t>Please give me your feedback</a:t>
            </a:r>
            <a:endParaRPr lang="en-US" sz="3200" b="0" i="0" dirty="0">
              <a:effectLst/>
              <a:latin typeface="Helvetica Neue"/>
            </a:endParaRPr>
          </a:p>
        </p:txBody>
      </p:sp>
      <p:pic>
        <p:nvPicPr>
          <p:cNvPr id="78" name="Graphic 77" descr="Question mark">
            <a:extLst>
              <a:ext uri="{FF2B5EF4-FFF2-40B4-BE49-F238E27FC236}">
                <a16:creationId xmlns:a16="http://schemas.microsoft.com/office/drawing/2014/main" id="{131B247B-5B28-43E0-B051-36AA677E0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954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87" y="754389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1</a:t>
            </a:r>
            <a:r>
              <a:rPr lang="en-US" sz="2800" dirty="0"/>
              <a:t>: Start working through the code needed to collect the data (API), organize the data (</a:t>
            </a:r>
            <a:r>
              <a:rPr lang="en-US" sz="2800" dirty="0" err="1"/>
              <a:t>DataFrames</a:t>
            </a:r>
            <a:r>
              <a:rPr lang="en-US" sz="2800" dirty="0"/>
              <a:t>), and visualize the data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978C4CEA-158A-4065-B025-6BADE51481BF}"/>
              </a:ext>
            </a:extLst>
          </p:cNvPr>
          <p:cNvSpPr txBox="1">
            <a:spLocks/>
          </p:cNvSpPr>
          <p:nvPr/>
        </p:nvSpPr>
        <p:spPr>
          <a:xfrm>
            <a:off x="334565" y="959111"/>
            <a:ext cx="3595379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Project process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EA2BB4C-629A-465E-9E4E-1D8B0D1E965E}"/>
              </a:ext>
            </a:extLst>
          </p:cNvPr>
          <p:cNvSpPr txBox="1">
            <a:spLocks/>
          </p:cNvSpPr>
          <p:nvPr/>
        </p:nvSpPr>
        <p:spPr>
          <a:xfrm>
            <a:off x="4549586" y="3670760"/>
            <a:ext cx="6613463" cy="67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Step 2</a:t>
            </a:r>
            <a:r>
              <a:rPr lang="en-US" sz="2800" dirty="0"/>
              <a:t>: Adapt for the challenges along the way (API call vs. download 4.5 million row dataset) and the length of the code (create multiple notebooks organized around major steps)</a:t>
            </a:r>
          </a:p>
        </p:txBody>
      </p:sp>
    </p:spTree>
    <p:extLst>
      <p:ext uri="{BB962C8B-B14F-4D97-AF65-F5344CB8AC3E}">
        <p14:creationId xmlns:p14="http://schemas.microsoft.com/office/powerpoint/2010/main" val="116644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87" y="754389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3</a:t>
            </a:r>
            <a:r>
              <a:rPr lang="en-US" sz="2800" dirty="0"/>
              <a:t>: Once working code is developed, write an overview of what each notebook accomplishes and cleanup any comments so that they make sense (I changed a lot of code along the way, what was I left with?)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978C4CEA-158A-4065-B025-6BADE51481BF}"/>
              </a:ext>
            </a:extLst>
          </p:cNvPr>
          <p:cNvSpPr txBox="1">
            <a:spLocks/>
          </p:cNvSpPr>
          <p:nvPr/>
        </p:nvSpPr>
        <p:spPr>
          <a:xfrm>
            <a:off x="334565" y="959111"/>
            <a:ext cx="3595379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Project process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EA2BB4C-629A-465E-9E4E-1D8B0D1E965E}"/>
              </a:ext>
            </a:extLst>
          </p:cNvPr>
          <p:cNvSpPr txBox="1">
            <a:spLocks/>
          </p:cNvSpPr>
          <p:nvPr/>
        </p:nvSpPr>
        <p:spPr>
          <a:xfrm>
            <a:off x="4549586" y="3670760"/>
            <a:ext cx="6613463" cy="67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Step 4</a:t>
            </a:r>
            <a:r>
              <a:rPr lang="en-US" sz="2800" dirty="0"/>
              <a:t>: Create an Executive summary to highlight the observations and visualizations (I felt the Visualizations notebook was too long and emphasized process vs. product)</a:t>
            </a:r>
          </a:p>
        </p:txBody>
      </p:sp>
    </p:spTree>
    <p:extLst>
      <p:ext uri="{BB962C8B-B14F-4D97-AF65-F5344CB8AC3E}">
        <p14:creationId xmlns:p14="http://schemas.microsoft.com/office/powerpoint/2010/main" val="3341251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/>
              </a:rPr>
              <a:t>GitHub</a:t>
            </a:r>
            <a:br>
              <a:rPr lang="en-US" b="1" dirty="0">
                <a:solidFill>
                  <a:schemeClr val="bg1"/>
                </a:solidFill>
                <a:latin typeface="Helvetica Neue"/>
              </a:rPr>
            </a:br>
            <a:r>
              <a:rPr lang="en-US" b="1" dirty="0">
                <a:solidFill>
                  <a:schemeClr val="bg1"/>
                </a:solidFill>
                <a:latin typeface="Helvetica Neue"/>
              </a:rPr>
              <a:t>Repository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46DD88-0159-495F-A57D-4AF1E7F3C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529"/>
          <a:stretch/>
        </p:blipFill>
        <p:spPr>
          <a:xfrm>
            <a:off x="4222404" y="1599929"/>
            <a:ext cx="7389829" cy="39835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F4CFC-02C0-4ADC-8B4D-76D9EB153B43}"/>
              </a:ext>
            </a:extLst>
          </p:cNvPr>
          <p:cNvSpPr txBox="1"/>
          <p:nvPr/>
        </p:nvSpPr>
        <p:spPr>
          <a:xfrm>
            <a:off x="4630887" y="718637"/>
            <a:ext cx="69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https://github.com/abielhammonds/COVID19_TravelStats_Project</a:t>
            </a:r>
          </a:p>
        </p:txBody>
      </p:sp>
    </p:spTree>
    <p:extLst>
      <p:ext uri="{BB962C8B-B14F-4D97-AF65-F5344CB8AC3E}">
        <p14:creationId xmlns:p14="http://schemas.microsoft.com/office/powerpoint/2010/main" val="42198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Project Summary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584205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This project set out to explore COVID19 case data compared to airline traveler data in the United States.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Data Sets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606019"/>
            <a:ext cx="4459287" cy="45058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COVID-19 Case Surveillance Public Use Data: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https://data.cdc.gov/Case-Surveillance/COVID-19-Case-Surveillance-Public-Use-Data/vbim-akqf</a:t>
            </a:r>
            <a:endParaRPr lang="en-US" sz="17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Transportation Security Agency checkpoint travel numbers for 2020 and 2019: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https://www.tsa.gov/coronavirus/passenger-throughput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78315-C39E-4A9D-A93A-FB63DA2E2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14" y="1382713"/>
            <a:ext cx="6200873" cy="20462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68CFDA-F200-48C4-BA1B-C3A2702C2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642" y="3850248"/>
            <a:ext cx="6251508" cy="25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/>
              </a:rPr>
              <a:t>Questions for the Group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35B8C58-B253-4023-8841-F43F04B6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78" y="1601314"/>
            <a:ext cx="7549694" cy="40149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What additional or different questions does this analysis bring up for you?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Would you have presented the data differently and how?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Which parts of the visualizations are confusing or particularly helpful?</a:t>
            </a:r>
            <a:endParaRPr lang="en-US" sz="18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738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Project questions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1033721"/>
            <a:ext cx="6613463" cy="677988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was 'typical' travel like each month in 2019 and 2020?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were the COVID19 trends in 2020 for those same date ranges?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was the correlation between COVID and travel in the </a:t>
            </a:r>
            <a:r>
              <a:rPr lang="en-US" sz="2000" b="0" dirty="0">
                <a:solidFill>
                  <a:srgbClr val="000000"/>
                </a:solidFill>
                <a:effectLst/>
                <a:latin typeface="Helvetica Neue"/>
              </a:rPr>
              <a:t>early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Helvetica Neue"/>
              </a:rPr>
              <a:t>middle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and late parts of the first wave of COVID 2020?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just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Note: the longer-term plan is to continue to follow the trend through the end of 2020 and into 2021 as the COVID second wave plays out this Fall/Winter.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759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1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'typical' travel like each month in 2019 and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82" y="2092596"/>
            <a:ext cx="4697393" cy="3330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2019 traveler numbers were fairly consistent across the year. 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While 2020 traveler numbers dropped dramatically in mid-March 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and then slowly and steadily rose through the year, but not to the 2019 level.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339A66-95C1-4516-87FA-7DD0CE9CD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1" r="3416"/>
          <a:stretch/>
        </p:blipFill>
        <p:spPr>
          <a:xfrm>
            <a:off x="887414" y="1525603"/>
            <a:ext cx="6081817" cy="42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2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were the COVID19 trends in 2020 for those same date ranges?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130" y="5270479"/>
            <a:ext cx="10584866" cy="1278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1. Number of cases rose sharply from March to peak in July and then decreased each month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2. Number of deaths was highest in April with June slightly behind; these numbers were lowest in March and Sept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3. Number of hospitalizations was highest in April and June also. From June to Sept they decreased each month.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4110D4-BF8D-421E-A099-D5639406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1359140"/>
            <a:ext cx="11031821" cy="39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3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the correlation between COVID and travel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in the early, middle, and late parts of the first wave of COVID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179" y="1654108"/>
            <a:ext cx="4956296" cy="4677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The 2020 airline traveler numbers did not rise and fall in sync with the COVID19 case numbers.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number of COVID cases was highest in July and that was also nearly the highest number of travelers since the drop in travelers in April.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However, the number of travelers increased to a smaller degree in July - Sept, while the number of COVID cases declined slightly.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This could indicate that travel slowed after the peak in COVID cases in July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797DA1-12F2-494F-8BCE-06507DAAB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862954"/>
            <a:ext cx="6074954" cy="39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3,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Helvetica Neue"/>
              </a:rPr>
              <a:t>con’t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the correlation between COVID and travel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in the early, middle, and late parts of the first wave of COVID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179" y="1654108"/>
            <a:ext cx="4956296" cy="4677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The 2020 airline traveler numbers did not rise and fall in sync with the COVID19 case numbers.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Between the early and middle part of the first wave, the number of travelers increased while the number of COVID cases increased also.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Between the middle and late part of the first wave, the number of travelers continued to increase, while the number of COVID cases decreased slightly.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Overall, between the early and late first wave the number of travelers increased while the number of COVID cases increased then decreased.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01BBA6-8712-4988-8A4B-DA69076F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8" y="1761903"/>
            <a:ext cx="6066046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907</Words>
  <Application>Microsoft Office PowerPoint</Application>
  <PresentationFormat>Widescreen</PresentationFormat>
  <Paragraphs>74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Helvetica Neue</vt:lpstr>
      <vt:lpstr>Tw Cen MT</vt:lpstr>
      <vt:lpstr>Circuit</vt:lpstr>
      <vt:lpstr>COVID19 and airline Travel</vt:lpstr>
      <vt:lpstr>Project Summary</vt:lpstr>
      <vt:lpstr>Data Sets</vt:lpstr>
      <vt:lpstr>Questions for the Group</vt:lpstr>
      <vt:lpstr>Project questions</vt:lpstr>
      <vt:lpstr>Question 1 What was 'typical' travel like each month in 2019 and 2020?</vt:lpstr>
      <vt:lpstr>Question 2 What were the COVID19 trends in 2020 for those same date ranges?</vt:lpstr>
      <vt:lpstr>Question 3 What was the correlation between COVID and travel  in the early, middle, and late parts of the first wave of COVID 2020?</vt:lpstr>
      <vt:lpstr>Question 3, con’t What was the correlation between COVID and travel  in the early, middle, and late parts of the first wave of COVID 2020?</vt:lpstr>
      <vt:lpstr>Please give me your feedback</vt:lpstr>
      <vt:lpstr>PowerPoint Presentation</vt:lpstr>
      <vt:lpstr>PowerPoint Presentation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and airline Travel</dc:title>
  <dc:creator>A'Biel Hammonds</dc:creator>
  <cp:lastModifiedBy>A'Biel Hammonds</cp:lastModifiedBy>
  <cp:revision>14</cp:revision>
  <dcterms:created xsi:type="dcterms:W3CDTF">2020-10-23T18:05:27Z</dcterms:created>
  <dcterms:modified xsi:type="dcterms:W3CDTF">2020-10-29T00:25:32Z</dcterms:modified>
</cp:coreProperties>
</file>