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349-40C2-DC4B-BF52-E5C6339DD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760F-2A60-4D40-8780-C3AC3751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13E5-5FEF-B346-8DEF-61F98669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0D15-1DD4-0E4F-A6CB-A581F54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D46C-82B1-1542-85D4-CAC1021D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018E-0CBD-6B43-8D22-9681D8F5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C124F-D5A5-034A-9CB0-FFBCC077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4382-458A-F94B-A653-74EF206D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B67E-13DF-3743-AC9A-A75A403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A8A5-9C0D-3140-B0EF-82CD4B7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24D38-EDF7-FA49-A738-4791F3A28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9625B-C714-D649-A4F1-739634E0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BABE-2599-544E-A1CE-791672B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A2F0-1FD2-8346-8572-24CC2ABD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7052-936B-E543-B3C8-9888BC7F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001-7066-3B45-AB79-8A39E13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B173-5C7C-F04D-A8F8-E88B8B0B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3BEC-2C7B-EE48-9518-C9B68E1F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A435-5A3C-6E4D-B531-F450898D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18AA-32C4-7B4E-BE77-645FA74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7819-9EEA-534D-8A13-485B8A5B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E710-BBDA-374A-A425-78176855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B7E8-F3D5-9F4E-93DC-9BA9FAD4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48E3-6564-D746-A42D-694A797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E223-46F8-7247-974B-84350DB1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B46A-B139-D84B-BE81-157CB8A6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A3B4-B399-F84A-9DFD-E063F49A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201F5-726C-174B-AE23-248FD23D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7980-78D2-6847-B0A7-6022A404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3DC6-99A3-C547-9577-449C5145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F468-F65A-8646-AB7C-86B5494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9E02-9BF5-004E-8193-38159A62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7A62-4D96-CE46-BAB0-C36A8682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1A9F-0EC8-F245-9C48-2E58AE69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EFFF7-A8E0-504C-AD82-0C0E7C9F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D183-B30E-D24B-90A3-3BE13EDAA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B218A-332F-5648-AD29-B1203919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B63D3-4A6D-944E-9B33-F28C87E3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5C2BE-4DC6-AC40-A7B8-3E8C149C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F380-2AED-8040-B5B4-0BA2B330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21BEB-43C7-8E4C-A63C-CC19B50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A875A-F07B-DB46-BA33-D8CD1DED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D06C2-005D-C64B-8858-164D7BA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DD59A-7453-1B4C-A4A3-BF0A0A5F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62AF1-BDCA-754C-843F-788B37DF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FABAC-33BC-814D-97AE-339AAF59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BE93-10D4-8C46-BCAF-8D3572A4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FF79-FE47-4547-9336-4CE3E78B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D9A0-96CE-DA4C-9B14-7CE25699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3EB9-225F-A247-8A3C-9D076C5C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1892-2DA4-4C40-8242-6D8DC979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78FD-C9CA-7443-BB9E-81338C46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669-8C31-5048-A7A5-30950E22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9945D-0BBD-EB4A-B65D-33A79F4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273A-3EA4-174B-A883-B9B4A5BF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529A-EF5A-4942-BFEF-32DE4E5B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14E0C-FD1F-7247-952A-EA90AB7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F02D7-4046-C949-82FC-CDF830AE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D5D9-BE36-9546-B125-CAF9178A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78B1A-76B3-424B-A6D5-027E24B8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6909-8A77-1144-B213-81F80D43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45C0-6AE5-D44F-B04D-F6FAADF5884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7487-C8CD-A841-895B-1504B430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4B75-AFB6-0B4C-8E2C-06816150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5542-7BD8-4F40-8BEC-99A96932E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Multicast Key Agreement Checkpoint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7D882-E9B2-F34A-AE64-4AAA7BAD2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Bienstock</a:t>
            </a:r>
          </a:p>
        </p:txBody>
      </p:sp>
    </p:spTree>
    <p:extLst>
      <p:ext uri="{BB962C8B-B14F-4D97-AF65-F5344CB8AC3E}">
        <p14:creationId xmlns:p14="http://schemas.microsoft.com/office/powerpoint/2010/main" val="12793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DE1F-DA6A-5A46-BA0D-92F1AD5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2E9C-AFFB-FE42-B209-48205E83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Diagram</a:t>
            </a:r>
          </a:p>
          <a:p>
            <a:pPr lvl="1"/>
            <a:r>
              <a:rPr lang="en-US" dirty="0"/>
              <a:t>Just using plaintext out-of-band messages for now (out of scope)</a:t>
            </a:r>
          </a:p>
          <a:p>
            <a:pPr lvl="2"/>
            <a:r>
              <a:rPr lang="en-US" dirty="0"/>
              <a:t>Rotating public keys, MFA, </a:t>
            </a:r>
            <a:r>
              <a:rPr lang="en-US" dirty="0" err="1"/>
              <a:t>etc</a:t>
            </a:r>
            <a:r>
              <a:rPr lang="en-US" dirty="0"/>
              <a:t> could be used</a:t>
            </a:r>
          </a:p>
          <a:p>
            <a:r>
              <a:rPr lang="en-US" dirty="0"/>
              <a:t>Python implementation of networks module</a:t>
            </a:r>
          </a:p>
          <a:p>
            <a:pPr lvl="1"/>
            <a:r>
              <a:rPr lang="en-US" dirty="0"/>
              <a:t>Using TCP sockets for out-of-band channels</a:t>
            </a:r>
          </a:p>
          <a:p>
            <a:pPr lvl="1"/>
            <a:r>
              <a:rPr lang="en-US" dirty="0"/>
              <a:t>UDP multicast socket for protocol key messages</a:t>
            </a:r>
          </a:p>
          <a:p>
            <a:r>
              <a:rPr lang="en-US" dirty="0"/>
              <a:t>C implementation of multicast left-balanced binary tree operations</a:t>
            </a:r>
          </a:p>
          <a:p>
            <a:pPr lvl="1"/>
            <a:r>
              <a:rPr lang="en-US" dirty="0"/>
              <a:t>Without cryptographic operations 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0380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2BFA5-5C8C-9A48-8DDF-79DD02BCE917}"/>
              </a:ext>
            </a:extLst>
          </p:cNvPr>
          <p:cNvSpPr txBox="1"/>
          <p:nvPr/>
        </p:nvSpPr>
        <p:spPr>
          <a:xfrm>
            <a:off x="820396" y="423450"/>
            <a:ext cx="5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CB258-A2C2-4342-A625-0E2570148594}"/>
              </a:ext>
            </a:extLst>
          </p:cNvPr>
          <p:cNvSpPr txBox="1"/>
          <p:nvPr/>
        </p:nvSpPr>
        <p:spPr>
          <a:xfrm>
            <a:off x="2213361" y="4234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A1EEB-CF9F-834C-A279-DC6CD6E7CB5E}"/>
              </a:ext>
            </a:extLst>
          </p:cNvPr>
          <p:cNvSpPr txBox="1"/>
          <p:nvPr/>
        </p:nvSpPr>
        <p:spPr>
          <a:xfrm>
            <a:off x="3596355" y="4234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7CC46-2AFF-3E42-8CB2-7DE385C870E6}"/>
              </a:ext>
            </a:extLst>
          </p:cNvPr>
          <p:cNvSpPr txBox="1"/>
          <p:nvPr/>
        </p:nvSpPr>
        <p:spPr>
          <a:xfrm>
            <a:off x="6348101" y="42345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C5D26-A0A5-704B-A253-B3587C057023}"/>
              </a:ext>
            </a:extLst>
          </p:cNvPr>
          <p:cNvSpPr txBox="1"/>
          <p:nvPr/>
        </p:nvSpPr>
        <p:spPr>
          <a:xfrm>
            <a:off x="9786118" y="4234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7B254-B93A-5D4E-AB6A-72412E59376A}"/>
              </a:ext>
            </a:extLst>
          </p:cNvPr>
          <p:cNvSpPr txBox="1"/>
          <p:nvPr/>
        </p:nvSpPr>
        <p:spPr>
          <a:xfrm>
            <a:off x="4888194" y="4286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B47C7-9CEB-2E4B-8D6E-43BA7EA7612A}"/>
              </a:ext>
            </a:extLst>
          </p:cNvPr>
          <p:cNvSpPr txBox="1"/>
          <p:nvPr/>
        </p:nvSpPr>
        <p:spPr>
          <a:xfrm>
            <a:off x="8152316" y="42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68AC6-3671-2742-951C-6F5BCF0D7C20}"/>
              </a:ext>
            </a:extLst>
          </p:cNvPr>
          <p:cNvCxnSpPr/>
          <p:nvPr/>
        </p:nvCxnSpPr>
        <p:spPr>
          <a:xfrm flipH="1">
            <a:off x="1110953" y="1196411"/>
            <a:ext cx="12949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001F3-6650-D841-B3DB-E7CC0D50D214}"/>
              </a:ext>
            </a:extLst>
          </p:cNvPr>
          <p:cNvCxnSpPr>
            <a:cxnSpLocks/>
          </p:cNvCxnSpPr>
          <p:nvPr/>
        </p:nvCxnSpPr>
        <p:spPr>
          <a:xfrm flipH="1">
            <a:off x="1110953" y="1727502"/>
            <a:ext cx="267792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E7321D-44C2-4243-A169-A28A122D8E08}"/>
              </a:ext>
            </a:extLst>
          </p:cNvPr>
          <p:cNvCxnSpPr>
            <a:cxnSpLocks/>
          </p:cNvCxnSpPr>
          <p:nvPr/>
        </p:nvCxnSpPr>
        <p:spPr>
          <a:xfrm flipH="1">
            <a:off x="1110953" y="2387902"/>
            <a:ext cx="54304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BFEEDE-43B4-8848-BC89-D291AC7C71CA}"/>
              </a:ext>
            </a:extLst>
          </p:cNvPr>
          <p:cNvCxnSpPr>
            <a:cxnSpLocks/>
          </p:cNvCxnSpPr>
          <p:nvPr/>
        </p:nvCxnSpPr>
        <p:spPr>
          <a:xfrm flipH="1">
            <a:off x="1110953" y="3020593"/>
            <a:ext cx="89751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67E556-D05B-5848-84C1-E7A7451C7E9F}"/>
              </a:ext>
            </a:extLst>
          </p:cNvPr>
          <p:cNvSpPr txBox="1"/>
          <p:nvPr/>
        </p:nvSpPr>
        <p:spPr>
          <a:xfrm>
            <a:off x="1877178" y="1480567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56E635-DEB5-5740-B3CD-126A970C054D}"/>
              </a:ext>
            </a:extLst>
          </p:cNvPr>
          <p:cNvCxnSpPr>
            <a:cxnSpLocks/>
          </p:cNvCxnSpPr>
          <p:nvPr/>
        </p:nvCxnSpPr>
        <p:spPr>
          <a:xfrm flipH="1">
            <a:off x="1110952" y="2055392"/>
            <a:ext cx="2677923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4D5CD-60A4-4A40-BE63-BAF0E102114A}"/>
              </a:ext>
            </a:extLst>
          </p:cNvPr>
          <p:cNvCxnSpPr>
            <a:cxnSpLocks/>
          </p:cNvCxnSpPr>
          <p:nvPr/>
        </p:nvCxnSpPr>
        <p:spPr>
          <a:xfrm flipH="1">
            <a:off x="1110953" y="2706556"/>
            <a:ext cx="543047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DE95BA-AEF5-794E-9B92-250F50CEF327}"/>
              </a:ext>
            </a:extLst>
          </p:cNvPr>
          <p:cNvCxnSpPr>
            <a:cxnSpLocks/>
          </p:cNvCxnSpPr>
          <p:nvPr/>
        </p:nvCxnSpPr>
        <p:spPr>
          <a:xfrm flipH="1">
            <a:off x="1110953" y="3348483"/>
            <a:ext cx="897515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1597D3-7059-F345-BDEF-4ED8BBC70767}"/>
              </a:ext>
            </a:extLst>
          </p:cNvPr>
          <p:cNvCxnSpPr>
            <a:cxnSpLocks/>
          </p:cNvCxnSpPr>
          <p:nvPr/>
        </p:nvCxnSpPr>
        <p:spPr>
          <a:xfrm flipH="1">
            <a:off x="1110953" y="1468883"/>
            <a:ext cx="12949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8A57B9-7473-954D-B5A2-853B24A4EC04}"/>
              </a:ext>
            </a:extLst>
          </p:cNvPr>
          <p:cNvSpPr txBox="1"/>
          <p:nvPr/>
        </p:nvSpPr>
        <p:spPr>
          <a:xfrm>
            <a:off x="1235849" y="793759"/>
            <a:ext cx="126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 (</a:t>
            </a:r>
            <a:r>
              <a:rPr lang="en-US" sz="1200" dirty="0" err="1"/>
              <a:t>oob</a:t>
            </a:r>
            <a:r>
              <a:rPr lang="en-US" sz="1200" dirty="0"/>
              <a:t> and multicast)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B8AEBC-9169-8346-A11E-3130DA49E551}"/>
              </a:ext>
            </a:extLst>
          </p:cNvPr>
          <p:cNvSpPr txBox="1"/>
          <p:nvPr/>
        </p:nvSpPr>
        <p:spPr>
          <a:xfrm>
            <a:off x="3297484" y="2131132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828ED3-5DD1-3640-877E-F0E13C4D9CAD}"/>
              </a:ext>
            </a:extLst>
          </p:cNvPr>
          <p:cNvSpPr txBox="1"/>
          <p:nvPr/>
        </p:nvSpPr>
        <p:spPr>
          <a:xfrm>
            <a:off x="5903396" y="2757447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31306-F1A7-6443-AE09-B8E07747D4F4}"/>
              </a:ext>
            </a:extLst>
          </p:cNvPr>
          <p:cNvSpPr txBox="1"/>
          <p:nvPr/>
        </p:nvSpPr>
        <p:spPr>
          <a:xfrm>
            <a:off x="1401510" y="1210404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B62630-CE21-084A-BAB5-E5F8ED9AFB9A}"/>
              </a:ext>
            </a:extLst>
          </p:cNvPr>
          <p:cNvSpPr txBox="1"/>
          <p:nvPr/>
        </p:nvSpPr>
        <p:spPr>
          <a:xfrm>
            <a:off x="2069699" y="1778393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23E-BE09-6C47-AE31-BDFCA80A42DE}"/>
              </a:ext>
            </a:extLst>
          </p:cNvPr>
          <p:cNvSpPr txBox="1"/>
          <p:nvPr/>
        </p:nvSpPr>
        <p:spPr>
          <a:xfrm>
            <a:off x="3533060" y="2459021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Init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0589C3-BB4C-7541-83B2-172FA05F70DF}"/>
              </a:ext>
            </a:extLst>
          </p:cNvPr>
          <p:cNvSpPr txBox="1"/>
          <p:nvPr/>
        </p:nvSpPr>
        <p:spPr>
          <a:xfrm>
            <a:off x="6206041" y="3090302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init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B2FCDA-72E2-2647-9905-885D105C06A1}"/>
              </a:ext>
            </a:extLst>
          </p:cNvPr>
          <p:cNvSpPr txBox="1"/>
          <p:nvPr/>
        </p:nvSpPr>
        <p:spPr>
          <a:xfrm>
            <a:off x="10861964" y="186083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 Phase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213429-3162-6849-B0A3-6F36A8A55697}"/>
              </a:ext>
            </a:extLst>
          </p:cNvPr>
          <p:cNvCxnSpPr/>
          <p:nvPr/>
        </p:nvCxnSpPr>
        <p:spPr>
          <a:xfrm>
            <a:off x="1071418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C0862A-B88B-4B40-AE9A-BF090FD255F0}"/>
              </a:ext>
            </a:extLst>
          </p:cNvPr>
          <p:cNvCxnSpPr>
            <a:cxnSpLocks/>
          </p:cNvCxnSpPr>
          <p:nvPr/>
        </p:nvCxnSpPr>
        <p:spPr>
          <a:xfrm>
            <a:off x="0" y="356523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C1DF5B-AF8E-D14C-A67C-F49914372873}"/>
              </a:ext>
            </a:extLst>
          </p:cNvPr>
          <p:cNvSpPr txBox="1"/>
          <p:nvPr/>
        </p:nvSpPr>
        <p:spPr>
          <a:xfrm>
            <a:off x="10982687" y="4465571"/>
            <a:ext cx="11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Creation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8E5DDB-8245-BC41-BA40-05B5B9D19C43}"/>
              </a:ext>
            </a:extLst>
          </p:cNvPr>
          <p:cNvCxnSpPr/>
          <p:nvPr/>
        </p:nvCxnSpPr>
        <p:spPr>
          <a:xfrm>
            <a:off x="1110952" y="3953163"/>
            <a:ext cx="118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4A4A30-4415-D94E-802D-95E82ADDDFCF}"/>
              </a:ext>
            </a:extLst>
          </p:cNvPr>
          <p:cNvCxnSpPr>
            <a:cxnSpLocks/>
          </p:cNvCxnSpPr>
          <p:nvPr/>
        </p:nvCxnSpPr>
        <p:spPr>
          <a:xfrm>
            <a:off x="1110952" y="4364181"/>
            <a:ext cx="2555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900968-29B4-C847-A91F-C47B736EB08D}"/>
              </a:ext>
            </a:extLst>
          </p:cNvPr>
          <p:cNvCxnSpPr>
            <a:cxnSpLocks/>
          </p:cNvCxnSpPr>
          <p:nvPr/>
        </p:nvCxnSpPr>
        <p:spPr>
          <a:xfrm>
            <a:off x="1110952" y="4747490"/>
            <a:ext cx="543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C14B6A-0F58-D64E-AD27-EDDC365F86A4}"/>
              </a:ext>
            </a:extLst>
          </p:cNvPr>
          <p:cNvSpPr txBox="1"/>
          <p:nvPr/>
        </p:nvSpPr>
        <p:spPr>
          <a:xfrm>
            <a:off x="864894" y="3630368"/>
            <a:ext cx="188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k</a:t>
            </a:r>
            <a:r>
              <a:rPr lang="en-US" sz="1200" baseline="-25000" dirty="0"/>
              <a:t>1 </a:t>
            </a:r>
            <a:r>
              <a:rPr lang="en-US" sz="1200" dirty="0"/>
              <a:t>(plaintext for now)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3E9930-3F91-5649-95F9-81EEFD226323}"/>
              </a:ext>
            </a:extLst>
          </p:cNvPr>
          <p:cNvSpPr txBox="1"/>
          <p:nvPr/>
        </p:nvSpPr>
        <p:spPr>
          <a:xfrm>
            <a:off x="1278519" y="4056703"/>
            <a:ext cx="105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k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DCB8D1-1D75-9F41-978A-869C96F708F1}"/>
              </a:ext>
            </a:extLst>
          </p:cNvPr>
          <p:cNvSpPr txBox="1"/>
          <p:nvPr/>
        </p:nvSpPr>
        <p:spPr>
          <a:xfrm>
            <a:off x="1278519" y="4465571"/>
            <a:ext cx="105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</a:t>
            </a:r>
            <a:r>
              <a:rPr lang="en-US" sz="1200" dirty="0" err="1"/>
              <a:t>k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CF6B485-CBB2-2649-A8FB-2866949945D6}"/>
              </a:ext>
            </a:extLst>
          </p:cNvPr>
          <p:cNvSpPr/>
          <p:nvPr/>
        </p:nvSpPr>
        <p:spPr>
          <a:xfrm>
            <a:off x="1154198" y="5186217"/>
            <a:ext cx="1102409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3397C6-C3F2-7842-94C7-550F93A312B8}"/>
              </a:ext>
            </a:extLst>
          </p:cNvPr>
          <p:cNvSpPr txBox="1"/>
          <p:nvPr/>
        </p:nvSpPr>
        <p:spPr>
          <a:xfrm>
            <a:off x="922192" y="4820660"/>
            <a:ext cx="189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Encrypted key messages via multicast socket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56C8A-5EDE-2641-81FA-C5E5DE665E3C}"/>
              </a:ext>
            </a:extLst>
          </p:cNvPr>
          <p:cNvCxnSpPr>
            <a:cxnSpLocks/>
          </p:cNvCxnSpPr>
          <p:nvPr/>
        </p:nvCxnSpPr>
        <p:spPr>
          <a:xfrm>
            <a:off x="0" y="595283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CAB996-4DD4-1941-95E6-8917F9FC9C69}"/>
              </a:ext>
            </a:extLst>
          </p:cNvPr>
          <p:cNvSpPr txBox="1"/>
          <p:nvPr/>
        </p:nvSpPr>
        <p:spPr>
          <a:xfrm>
            <a:off x="820396" y="6271491"/>
            <a:ext cx="313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flavor for subsequent ops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5511BB-9F2C-9149-A88F-A3BA04E56B0F}"/>
              </a:ext>
            </a:extLst>
          </p:cNvPr>
          <p:cNvSpPr txBox="1"/>
          <p:nvPr/>
        </p:nvSpPr>
        <p:spPr>
          <a:xfrm>
            <a:off x="10982687" y="6082253"/>
            <a:ext cx="11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Ops</a:t>
            </a:r>
          </a:p>
        </p:txBody>
      </p:sp>
    </p:spTree>
    <p:extLst>
      <p:ext uri="{BB962C8B-B14F-4D97-AF65-F5344CB8AC3E}">
        <p14:creationId xmlns:p14="http://schemas.microsoft.com/office/powerpoint/2010/main" val="166924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7F26-82D4-BF45-B47E-BC7D3053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AFD9-7604-7643-B766-0BC4AA52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Introduce cryptographic operations to multicast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networks module with tree module</a:t>
            </a:r>
          </a:p>
          <a:p>
            <a:pPr lvl="1"/>
            <a:r>
              <a:rPr lang="en-US" dirty="0"/>
              <a:t>Either call C code from python or rewrite networking module in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 with different data structures for multicast operations to test efficiency</a:t>
            </a:r>
          </a:p>
          <a:p>
            <a:pPr lvl="1"/>
            <a:r>
              <a:rPr lang="en-US" dirty="0"/>
              <a:t>2-3 trees, RB trees, (broadcast encryption methods?)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Application Secret Tree on top of MKA</a:t>
            </a:r>
          </a:p>
          <a:p>
            <a:pPr lvl="1"/>
            <a:r>
              <a:rPr lang="en-US" dirty="0"/>
              <a:t>The actual “messaging” application</a:t>
            </a:r>
          </a:p>
          <a:p>
            <a:pPr lvl="1"/>
            <a:r>
              <a:rPr lang="en-US" dirty="0"/>
              <a:t>One of many things one could implement on top of MKA</a:t>
            </a:r>
          </a:p>
        </p:txBody>
      </p:sp>
    </p:spTree>
    <p:extLst>
      <p:ext uri="{BB962C8B-B14F-4D97-AF65-F5344CB8AC3E}">
        <p14:creationId xmlns:p14="http://schemas.microsoft.com/office/powerpoint/2010/main" val="2986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185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Multicast Key Agreement Checkpoint</vt:lpstr>
      <vt:lpstr>Progress So Far</vt:lpstr>
      <vt:lpstr>PowerPoint Presentation</vt:lpstr>
      <vt:lpstr>TODO: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Key Agreement Checkpoint</dc:title>
  <dc:creator>Alexander Bienstock</dc:creator>
  <cp:lastModifiedBy>Alexander Bienstock</cp:lastModifiedBy>
  <cp:revision>5</cp:revision>
  <dcterms:created xsi:type="dcterms:W3CDTF">2020-03-27T13:18:01Z</dcterms:created>
  <dcterms:modified xsi:type="dcterms:W3CDTF">2020-03-27T14:34:49Z</dcterms:modified>
</cp:coreProperties>
</file>