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theme/theme4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5.xml" ContentType="application/vnd.openxmlformats-officedocument.theme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firstSlideNum="1" rtl="0" saveSubsetFonts="0" serverZoom="0" showSpecialPlsOnTitleSld="1">
  <p:sldMasterIdLst>
    <p:sldMasterId id="2147483648" r:id="rId1"/>
    <p:sldMasterId id="2147483649" r:id="rId2"/>
  </p:sldMasterIdLst>
  <p:notesMasterIdLst>
    <p:notesMasterId r:id="rId3"/>
  </p:notesMasterIdLst>
  <p:handoutMasterIdLst>
    <p:handoutMasterId r:id="rId4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9" r:id="rId16"/>
    <p:sldId id="270" r:id="rId17"/>
    <p:sldId id="271" r:id="rId18"/>
    <p:sldId id="272" r:id="rId19"/>
  </p:sldIdLst>
  <p:sldSz type="screen16x9" cy="6858000" cx="12192000"/>
  <p:notesSz cx="6858000" cy="9144000"/>
  <p:defaultTextStyle>
    <a:lvl1pPr algn="l" eaLnBrk="1" fontAlgn="base" hangingPunct="1" indent="0" latinLnBrk="0" marL="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等线" pitchFamily="2" charset="-122"/>
        <a:ea typeface="等线" pitchFamily="2" charset="-122"/>
      </a:defRPr>
    </a:lvl1pPr>
    <a:lvl2pPr algn="l" eaLnBrk="1" fontAlgn="base" hangingPunct="1" indent="0" latinLnBrk="0" marL="4572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等线" pitchFamily="2" charset="-122"/>
        <a:ea typeface="等线" pitchFamily="2" charset="-122"/>
      </a:defRPr>
    </a:lvl2pPr>
    <a:lvl3pPr algn="l" eaLnBrk="1" fontAlgn="base" hangingPunct="1" indent="0" latinLnBrk="0" marL="9144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等线" pitchFamily="2" charset="-122"/>
        <a:ea typeface="等线" pitchFamily="2" charset="-122"/>
      </a:defRPr>
    </a:lvl3pPr>
    <a:lvl4pPr algn="l" eaLnBrk="1" fontAlgn="base" hangingPunct="1" indent="0" latinLnBrk="0" marL="13716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等线" pitchFamily="2" charset="-122"/>
        <a:ea typeface="等线" pitchFamily="2" charset="-122"/>
      </a:defRPr>
    </a:lvl4pPr>
    <a:lvl5pPr algn="l" eaLnBrk="1" fontAlgn="base" hangingPunct="1" indent="0" latinLnBrk="0" marL="18288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等线" pitchFamily="2" charset="-122"/>
        <a:ea typeface="等线" pitchFamily="2" charset="-122"/>
      </a:defRPr>
    </a:lvl5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SorterView">
  <p:normalViewPr showOutlineIcons="1" snapVertSplitter="0" vertBarState="restored" horzBarState="restored" preferSingleView="0">
    <p:restoredLeft sz="15597" autoAdjust="0"/>
    <p:restoredTop sz="94619" autoAdjust="0"/>
  </p:normalViewPr>
  <p:slideViewPr>
    <p:cSldViewPr showGuides="1" snapToGrid="0" snapToObjects="0">
      <p:cViewPr varScale="0">
        <p:scale>
          <a:sx n="100" d="100"/>
          <a:sy n="100" d="100"/>
        </p:scale>
        <p:origin x="768" y="636"/>
      </p:cViewPr>
      <p:guideLst>
        <p:guide orient="horz" pos="2163"/>
        <p:guide orient="vert" pos="3867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tableStyles" Target="tableStyle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5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9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37" name="页眉占位符 1"/>
          <p:cNvSpPr/>
          <p:nvPr>
            <p:ph type="hdr" sz="quarter" idx="4294967295"/>
          </p:nvPr>
        </p:nvSpPr>
        <p:spPr>
          <a:xfrm rot="0">
            <a:off x="0" y="0"/>
            <a:ext cx="2971800" cy="4587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endParaRPr altLang="en-US" sz="1200" lang="zh-CN"/>
          </a:p>
        </p:txBody>
      </p:sp>
      <p:sp>
        <p:nvSpPr>
          <p:cNvPr id="1048738" name="日期占位符 2"/>
          <p:cNvSpPr/>
          <p:nvPr>
            <p:ph type="dt" sz="quarter" idx="4294967295"/>
          </p:nvPr>
        </p:nvSpPr>
        <p:spPr>
          <a:xfrm rot="0">
            <a:off x="3884612" y="0"/>
            <a:ext cx="2971800" cy="45878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p>
            <a:pPr algn="r" lvl="0"/>
            <a:fld id="{566ABCEB-ACFC-4714-9973-3DA970169C29}" type="datetime1">
              <a:rPr altLang="en-US" sz="1200" lang="zh-CN">
                <a:solidFill>
                  <a:srgbClr val="898989"/>
                </a:solidFill>
                <a:sym typeface="Arial" pitchFamily="34" charset="0"/>
              </a:rPr>
              <a:pPr algn="r" lvl="0"/>
            </a:fld>
            <a:endParaRPr altLang="en-US" sz="1200" lang="zh-CN">
              <a:solidFill>
                <a:srgbClr val="898989"/>
              </a:solidFill>
              <a:sym typeface="Arial" pitchFamily="34" charset="0"/>
            </a:endParaRPr>
          </a:p>
        </p:txBody>
      </p:sp>
      <p:sp>
        <p:nvSpPr>
          <p:cNvPr id="1048739" name="页脚占位符 3"/>
          <p:cNvSpPr/>
          <p:nvPr>
            <p:ph type="ftr" sz="quarter" idx="4294967295"/>
          </p:nvPr>
        </p:nvSpPr>
        <p:spPr>
          <a:xfrm rot="0">
            <a:off x="0" y="8685212"/>
            <a:ext cx="2971800" cy="458787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lvl="0"/>
            <a:endParaRPr altLang="en-US" sz="1200" lang="zh-CN">
              <a:solidFill>
                <a:srgbClr val="898989"/>
              </a:solidFill>
              <a:latin typeface="Arial" pitchFamily="34" charset="0"/>
              <a:ea typeface="Arial" pitchFamily="34" charset="0"/>
              <a:sym typeface="Arial" pitchFamily="34" charset="0"/>
            </a:endParaRPr>
          </a:p>
        </p:txBody>
      </p:sp>
      <p:sp>
        <p:nvSpPr>
          <p:cNvPr id="1048740" name="灯片编号占位符 4"/>
          <p:cNvSpPr/>
          <p:nvPr>
            <p:ph type="sldNum" sz="quarter" idx="4294967295"/>
          </p:nvPr>
        </p:nvSpPr>
        <p:spPr>
          <a:xfrm rot="0">
            <a:off x="3884612" y="8685212"/>
            <a:ext cx="2971800" cy="458787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 accent1="dk1" accent2="dk1" accent3="dk1" accent4="dk1" accent5="dk1" accent6="dk1" bg1="dk1" bg2="dk1" tx1="dk1" tx2="dk1" hlink="dk1" folHlink="dk1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31" name="页眉占位符 1"/>
          <p:cNvSpPr/>
          <p:nvPr>
            <p:ph type="hdr" sz="quarter" idx="4294967295"/>
          </p:nvPr>
        </p:nvSpPr>
        <p:spPr>
          <a:xfrm rot="0">
            <a:off x="0" y="0"/>
            <a:ext cx="2971800" cy="4587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latin typeface="Arial" pitchFamily="34" charset="0"/>
              <a:ea typeface="Arial" pitchFamily="34" charset="0"/>
              <a:sym typeface="Arial" pitchFamily="34" charset="0"/>
            </a:endParaRPr>
          </a:p>
        </p:txBody>
      </p:sp>
      <p:sp>
        <p:nvSpPr>
          <p:cNvPr id="1048732" name="日期占位符 2"/>
          <p:cNvSpPr/>
          <p:nvPr>
            <p:ph type="dt" sz="full" idx="4294967295"/>
          </p:nvPr>
        </p:nvSpPr>
        <p:spPr>
          <a:xfrm rot="0">
            <a:off x="3884612" y="0"/>
            <a:ext cx="2971800" cy="4587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algn="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latin typeface="Arial" pitchFamily="34" charset="0"/>
              <a:ea typeface="Arial" pitchFamily="34" charset="0"/>
              <a:sym typeface="Arial" pitchFamily="34" charset="0"/>
            </a:endParaRPr>
          </a:p>
        </p:txBody>
      </p:sp>
      <p:sp>
        <p:nvSpPr>
          <p:cNvPr id="1048733" name="幻灯片图像占位符 3"/>
          <p:cNvSpPr/>
          <p:nvPr>
            <p:ph type="sldImg" sz="full" idx="4294967295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/>
          <a:p/>
        </p:txBody>
      </p:sp>
      <p:sp>
        <p:nvSpPr>
          <p:cNvPr id="1048734" name="备注占位符 4"/>
          <p:cNvSpPr/>
          <p:nvPr>
            <p:ph type="body" sz="quarter" idx="4294967295"/>
          </p:nvPr>
        </p:nvSpPr>
        <p:spPr>
          <a:xfrm rot="0">
            <a:off x="685800" y="4400550"/>
            <a:ext cx="5486400" cy="36004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zh-CN"/>
              <a:t>Click to edit Master text style</a:t>
            </a:r>
          </a:p>
          <a:p>
            <a:pPr lvl="1"/>
            <a:r>
              <a:rPr altLang="en-US" lang="zh-CN"/>
              <a:t>Second level</a:t>
            </a:r>
          </a:p>
          <a:p>
            <a:pPr lvl="2"/>
            <a:r>
              <a:rPr altLang="en-US" lang="zh-CN"/>
              <a:t>Third level</a:t>
            </a:r>
          </a:p>
          <a:p>
            <a:pPr lvl="3"/>
            <a:r>
              <a:rPr altLang="en-US" lang="zh-CN"/>
              <a:t>Fourth level</a:t>
            </a:r>
          </a:p>
          <a:p>
            <a:pPr lvl="4"/>
            <a:r>
              <a:rPr altLang="en-US" lang="zh-CN"/>
              <a:t>Fifth level</a:t>
            </a:r>
          </a:p>
        </p:txBody>
      </p:sp>
      <p:sp>
        <p:nvSpPr>
          <p:cNvPr id="1048735" name="页脚占位符 5"/>
          <p:cNvSpPr/>
          <p:nvPr>
            <p:ph type="ftr" sz="quarter" idx="4294967295"/>
          </p:nvPr>
        </p:nvSpPr>
        <p:spPr>
          <a:xfrm rot="0">
            <a:off x="0" y="8685212"/>
            <a:ext cx="2971800" cy="458787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latin typeface="Arial" pitchFamily="34" charset="0"/>
              <a:ea typeface="Arial" pitchFamily="34" charset="0"/>
              <a:sym typeface="Arial" pitchFamily="34" charset="0"/>
            </a:endParaRPr>
          </a:p>
        </p:txBody>
      </p:sp>
      <p:sp>
        <p:nvSpPr>
          <p:cNvPr id="1048736" name="灯片编号占位符 6"/>
          <p:cNvSpPr/>
          <p:nvPr>
            <p:ph type="sldNum" sz="quarter" idx="4294967295"/>
          </p:nvPr>
        </p:nvSpPr>
        <p:spPr>
          <a:xfrm rot="0">
            <a:off x="3884612" y="8685212"/>
            <a:ext cx="2971800" cy="458787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sz="1200" lang="zh-CN">
                <a:latin typeface="Arial" pitchFamily="34" charset="0"/>
                <a:ea typeface="Arial" pitchFamily="34" charset="0"/>
              </a:rPr>
              <a:pPr algn="r" fontAlgn="base" lv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sz="1200" lang="zh-CN">
              <a:latin typeface="Arial" pitchFamily="34" charset="0"/>
              <a:ea typeface="Arial" pitchFamily="34" charset="0"/>
            </a:endParaRPr>
          </a:p>
        </p:txBody>
      </p:sp>
    </p:spTree>
  </p:cSld>
  <p:clrMap accent1="dk1" accent2="dk1" accent3="dk1" accent4="dk1" accent5="dk1" accent6="dk1" bg1="dk1" bg2="dk1" tx1="dk1" tx2="dk1" hlink="dk1" folHlink="dk1"/>
  <p:notesStyle>
    <a:lvl1pPr algn="l" eaLnBrk="1" fontAlgn="base" hangingPunct="1" indent="0" latinLnBrk="0" marL="0" rtl="0">
      <a:lnSpc>
        <a:spcPct val="100000"/>
      </a:lnSpc>
      <a:spcBef>
        <a:spcPct val="0"/>
      </a:spcBef>
      <a:spcAft>
        <a:spcPct val="0"/>
      </a:spcAft>
      <a:buFontTx/>
      <a:buNone/>
      <a:defRPr sz="1200">
        <a:solidFill>
          <a:schemeClr val="dk1"/>
        </a:solidFill>
        <a:latin typeface="Arial" pitchFamily="34" charset="0"/>
        <a:ea typeface="Arial" pitchFamily="34" charset="0"/>
        <a:sym typeface="Arial" pitchFamily="34" charset="0"/>
      </a:defRPr>
    </a:lvl1pPr>
    <a:lvl2pPr algn="l" eaLnBrk="1" fontAlgn="base" hangingPunct="1" indent="0" latinLnBrk="0" marL="457200" rtl="0">
      <a:lnSpc>
        <a:spcPct val="100000"/>
      </a:lnSpc>
      <a:spcBef>
        <a:spcPct val="0"/>
      </a:spcBef>
      <a:spcAft>
        <a:spcPct val="0"/>
      </a:spcAft>
      <a:buFontTx/>
      <a:buNone/>
      <a:defRPr sz="1200">
        <a:solidFill>
          <a:schemeClr val="dk1"/>
        </a:solidFill>
        <a:latin typeface="Arial" pitchFamily="34" charset="0"/>
        <a:ea typeface="Arial" pitchFamily="34" charset="0"/>
        <a:sym typeface="Arial" pitchFamily="34" charset="0"/>
      </a:defRPr>
    </a:lvl2pPr>
    <a:lvl3pPr algn="l" eaLnBrk="1" fontAlgn="base" hangingPunct="1" indent="0" latinLnBrk="0" marL="914400" rtl="0">
      <a:lnSpc>
        <a:spcPct val="100000"/>
      </a:lnSpc>
      <a:spcBef>
        <a:spcPct val="0"/>
      </a:spcBef>
      <a:spcAft>
        <a:spcPct val="0"/>
      </a:spcAft>
      <a:buFontTx/>
      <a:buNone/>
      <a:defRPr sz="1200">
        <a:solidFill>
          <a:schemeClr val="dk1"/>
        </a:solidFill>
        <a:latin typeface="Arial" pitchFamily="34" charset="0"/>
        <a:ea typeface="Arial" pitchFamily="34" charset="0"/>
        <a:sym typeface="Arial" pitchFamily="34" charset="0"/>
      </a:defRPr>
    </a:lvl3pPr>
    <a:lvl4pPr algn="l" eaLnBrk="1" fontAlgn="base" hangingPunct="1" indent="0" latinLnBrk="0" marL="1371600" rtl="0">
      <a:lnSpc>
        <a:spcPct val="100000"/>
      </a:lnSpc>
      <a:spcBef>
        <a:spcPct val="0"/>
      </a:spcBef>
      <a:spcAft>
        <a:spcPct val="0"/>
      </a:spcAft>
      <a:buFontTx/>
      <a:buNone/>
      <a:defRPr sz="1200">
        <a:solidFill>
          <a:schemeClr val="dk1"/>
        </a:solidFill>
        <a:latin typeface="Arial" pitchFamily="34" charset="0"/>
        <a:ea typeface="Arial" pitchFamily="34" charset="0"/>
        <a:sym typeface="Arial" pitchFamily="34" charset="0"/>
      </a:defRPr>
    </a:lvl4pPr>
    <a:lvl5pPr algn="l" eaLnBrk="1" fontAlgn="base" hangingPunct="1" indent="0" latinLnBrk="0" marL="1828800" rtl="0">
      <a:lnSpc>
        <a:spcPct val="100000"/>
      </a:lnSpc>
      <a:spcBef>
        <a:spcPct val="0"/>
      </a:spcBef>
      <a:spcAft>
        <a:spcPct val="0"/>
      </a:spcAft>
      <a:buFontTx/>
      <a:buNone/>
      <a:defRPr sz="1200">
        <a:solidFill>
          <a:schemeClr val="dk1"/>
        </a:solidFill>
        <a:latin typeface="Arial" pitchFamily="34" charset="0"/>
        <a:ea typeface="Arial" pitchFamily="34" charset="0"/>
        <a:sym typeface="Arial" pitchFamily="34" charset="0"/>
      </a:defRPr>
    </a:lvl5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0" name="幻灯片图像占位符 1"/>
          <p:cNvSpPr/>
          <p:nvPr>
            <p:ph type="sldImg" sz="full" idx="2"/>
          </p:nvPr>
        </p:nvSpPr>
        <p:spPr>
          <a:xfrm rot="0">
            <a:off x="685800" y="1143000"/>
            <a:ext cx="5486400" cy="3086100"/>
          </a:xfrm>
          <a:prstGeom prst="rect"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/>
          <a:p/>
        </p:txBody>
      </p:sp>
      <p:sp>
        <p:nvSpPr>
          <p:cNvPr id="1048591" name="文本占位符 2"/>
          <p:cNvSpPr/>
          <p:nvPr>
            <p:ph type="body" sz="full" idx="3"/>
          </p:nvPr>
        </p:nvSpPr>
        <p:spPr>
          <a:xfrm rot="0">
            <a:off x="685800" y="4400550"/>
            <a:ext cx="5486400" cy="36004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2" name="幻灯片图像占位符 1"/>
          <p:cNvSpPr/>
          <p:nvPr>
            <p:ph type="sldImg" sz="full" idx="2"/>
          </p:nvPr>
        </p:nvSpPr>
        <p:spPr>
          <a:xfrm rot="0">
            <a:off x="685800" y="1143000"/>
            <a:ext cx="5486400" cy="3086100"/>
          </a:xfrm>
          <a:prstGeom prst="rect"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/>
          <a:p/>
        </p:txBody>
      </p:sp>
      <p:sp>
        <p:nvSpPr>
          <p:cNvPr id="1048603" name="文本占位符 2"/>
          <p:cNvSpPr/>
          <p:nvPr>
            <p:ph type="body" sz="full" idx="3"/>
          </p:nvPr>
        </p:nvSpPr>
        <p:spPr>
          <a:xfrm rot="0">
            <a:off x="685800" y="4400550"/>
            <a:ext cx="5486400" cy="36004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77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altLang="en-US" lang="zh-CN"/>
          </a:p>
        </p:txBody>
      </p:sp>
      <p:sp>
        <p:nvSpPr>
          <p:cNvPr id="1048678" name="日期占位符 3"/>
          <p:cNvSpPr/>
          <p:nvPr>
            <p:ph type="dt" sz="half" idx="4294967295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sz="1200" lang="zh-CN">
                <a:solidFill>
                  <a:srgbClr val="898989"/>
                </a:solidFill>
                <a:latin typeface="Arial" pitchFamily="34" charset="0"/>
                <a:ea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1048679" name="灯片编号占位符 5"/>
          <p:cNvSpPr/>
          <p:nvPr>
            <p:ph type="sldNum" sz="quarter" idx="4294967295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algn="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sz="1200" lang="zh-CN">
                <a:solidFill>
                  <a:srgbClr val="898989"/>
                </a:solidFill>
                <a:latin typeface="Arial" pitchFamily="34" charset="0"/>
                <a:ea typeface="Arial" pitchFamily="34" charset="0"/>
              </a:rPr>
              <a:pPr algn="r" fontAlgn="base" lv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sz="1200" lang="zh-CN">
              <a:solidFill>
                <a:srgbClr val="898989"/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1048680" name="页脚占位符 4"/>
          <p:cNvSpPr/>
          <p:nvPr>
            <p:ph type="ftr" sz="quarter" idx="4294967295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sz="1200" lang="zh-CN">
                <a:solidFill>
                  <a:srgbClr val="898989"/>
                </a:solidFill>
                <a:latin typeface="Arial" pitchFamily="34" charset="0"/>
                <a:ea typeface="Arial" pitchFamily="34" charset="0"/>
                <a:sym typeface="Arial" pitchFamily="34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70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703" name="日期占位符 3"/>
          <p:cNvSpPr/>
          <p:nvPr>
            <p:ph type="dt" sz="half" idx="4294967295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sz="1200" lang="zh-CN">
                <a:solidFill>
                  <a:srgbClr val="898989"/>
                </a:solidFill>
                <a:latin typeface="Arial" pitchFamily="34" charset="0"/>
                <a:ea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1048704" name="灯片编号占位符 5"/>
          <p:cNvSpPr/>
          <p:nvPr>
            <p:ph type="sldNum" sz="quarter" idx="4294967295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algn="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sz="1200" lang="zh-CN">
                <a:solidFill>
                  <a:srgbClr val="898989"/>
                </a:solidFill>
                <a:latin typeface="Arial" pitchFamily="34" charset="0"/>
                <a:ea typeface="Arial" pitchFamily="34" charset="0"/>
              </a:rPr>
              <a:pPr algn="r" fontAlgn="base" lv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sz="1200" lang="zh-CN">
              <a:solidFill>
                <a:srgbClr val="898989"/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1048705" name="页脚占位符 4"/>
          <p:cNvSpPr/>
          <p:nvPr>
            <p:ph type="ftr" sz="quarter" idx="4294967295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sz="1200" lang="zh-CN">
                <a:solidFill>
                  <a:srgbClr val="898989"/>
                </a:solidFill>
                <a:latin typeface="Arial" pitchFamily="34" charset="0"/>
                <a:ea typeface="Arial" pitchFamily="34" charset="0"/>
                <a:sym typeface="Arial" pitchFamily="34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8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687" name="日期占位符 3"/>
          <p:cNvSpPr/>
          <p:nvPr>
            <p:ph type="dt" sz="half" idx="4294967295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sz="1200" lang="zh-CN">
                <a:solidFill>
                  <a:srgbClr val="898989"/>
                </a:solidFill>
                <a:latin typeface="Arial" pitchFamily="34" charset="0"/>
                <a:ea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1048688" name="灯片编号占位符 5"/>
          <p:cNvSpPr/>
          <p:nvPr>
            <p:ph type="sldNum" sz="quarter" idx="4294967295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algn="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sz="1200" lang="zh-CN">
                <a:solidFill>
                  <a:srgbClr val="898989"/>
                </a:solidFill>
                <a:latin typeface="Arial" pitchFamily="34" charset="0"/>
                <a:ea typeface="Arial" pitchFamily="34" charset="0"/>
              </a:rPr>
              <a:pPr algn="r" fontAlgn="base" lv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sz="1200" lang="zh-CN">
              <a:solidFill>
                <a:srgbClr val="898989"/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1048689" name="页脚占位符 4"/>
          <p:cNvSpPr/>
          <p:nvPr>
            <p:ph type="ftr" sz="quarter" idx="4294967295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sz="1200" lang="zh-CN">
                <a:solidFill>
                  <a:srgbClr val="898989"/>
                </a:solidFill>
                <a:latin typeface="Arial" pitchFamily="34" charset="0"/>
                <a:ea typeface="Arial" pitchFamily="34" charset="0"/>
                <a:sym typeface="Arial" pitchFamily="34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27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altLang="en-US" lang="zh-CN"/>
          </a:p>
        </p:txBody>
      </p:sp>
      <p:sp>
        <p:nvSpPr>
          <p:cNvPr id="1048628" name="Date Placeholder 3"/>
          <p:cNvSpPr/>
          <p:nvPr>
            <p:ph type="dt" sz="half" idx="4294967295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sz="1200" lang="zh-CN">
                <a:solidFill>
                  <a:srgbClr val="898989"/>
                </a:solidFill>
                <a:latin typeface="Arial" pitchFamily="34" charset="0"/>
                <a:ea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1048629" name="Slide Number Placeholder 5"/>
          <p:cNvSpPr/>
          <p:nvPr>
            <p:ph type="sldNum" sz="quarter" idx="4294967295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algn="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sz="1200" lang="zh-CN">
                <a:solidFill>
                  <a:srgbClr val="898989"/>
                </a:solidFill>
                <a:latin typeface="Arial" pitchFamily="34" charset="0"/>
                <a:ea typeface="Arial" pitchFamily="34" charset="0"/>
              </a:rPr>
              <a:pPr algn="r" fontAlgn="base" lv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sz="1200" lang="zh-CN">
              <a:solidFill>
                <a:srgbClr val="898989"/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1048630" name="Footer Placeholder 4"/>
          <p:cNvSpPr/>
          <p:nvPr>
            <p:ph type="ftr" sz="quarter" idx="4294967295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sz="1200" lang="zh-CN">
                <a:solidFill>
                  <a:srgbClr val="898989"/>
                </a:solidFill>
                <a:latin typeface="Arial" pitchFamily="34" charset="0"/>
                <a:ea typeface="Arial" pitchFamily="34" charset="0"/>
                <a:sym typeface="Arial" pitchFamily="34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2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623" name="Date Placeholder 3"/>
          <p:cNvSpPr/>
          <p:nvPr>
            <p:ph type="dt" sz="half" idx="4294967295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sz="1200" lang="zh-CN">
                <a:solidFill>
                  <a:srgbClr val="898989"/>
                </a:solidFill>
                <a:latin typeface="Arial" pitchFamily="34" charset="0"/>
                <a:ea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1048624" name="Slide Number Placeholder 5"/>
          <p:cNvSpPr/>
          <p:nvPr>
            <p:ph type="sldNum" sz="quarter" idx="4294967295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algn="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sz="1200" lang="zh-CN">
                <a:solidFill>
                  <a:srgbClr val="898989"/>
                </a:solidFill>
                <a:latin typeface="Arial" pitchFamily="34" charset="0"/>
                <a:ea typeface="Arial" pitchFamily="34" charset="0"/>
              </a:rPr>
              <a:pPr algn="r" fontAlgn="base" lv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sz="1200" lang="zh-CN">
              <a:solidFill>
                <a:srgbClr val="898989"/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1048625" name="Footer Placeholder 4"/>
          <p:cNvSpPr/>
          <p:nvPr>
            <p:ph type="ftr" sz="quarter" idx="4294967295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sz="1200" lang="zh-CN">
                <a:solidFill>
                  <a:srgbClr val="898989"/>
                </a:solidFill>
                <a:latin typeface="Arial" pitchFamily="34" charset="0"/>
                <a:ea typeface="Arial" pitchFamily="34" charset="0"/>
                <a:sym typeface="Arial" pitchFamily="34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54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/>
            </a:lvl1pPr>
            <a:lvl2pPr indent="0" marL="457200">
              <a:buNone/>
              <a:defRPr sz="2000"/>
            </a:lvl2pPr>
            <a:lvl3pPr indent="0" marL="914400">
              <a:buNone/>
              <a:defRPr sz="18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55" name="Date Placeholder 3"/>
          <p:cNvSpPr/>
          <p:nvPr>
            <p:ph type="dt" sz="half" idx="4294967295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sz="1200" lang="zh-CN">
                <a:solidFill>
                  <a:srgbClr val="898989"/>
                </a:solidFill>
                <a:latin typeface="Arial" pitchFamily="34" charset="0"/>
                <a:ea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1048656" name="Slide Number Placeholder 5"/>
          <p:cNvSpPr/>
          <p:nvPr>
            <p:ph type="sldNum" sz="quarter" idx="4294967295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algn="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sz="1200" lang="zh-CN">
                <a:solidFill>
                  <a:srgbClr val="898989"/>
                </a:solidFill>
                <a:latin typeface="Arial" pitchFamily="34" charset="0"/>
                <a:ea typeface="Arial" pitchFamily="34" charset="0"/>
              </a:rPr>
              <a:pPr algn="r" fontAlgn="base" lv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sz="1200" lang="zh-CN">
              <a:solidFill>
                <a:srgbClr val="898989"/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1048657" name="Footer Placeholder 4"/>
          <p:cNvSpPr/>
          <p:nvPr>
            <p:ph type="ftr" sz="quarter" idx="4294967295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sz="1200" lang="zh-CN">
                <a:solidFill>
                  <a:srgbClr val="898989"/>
                </a:solidFill>
                <a:latin typeface="Arial" pitchFamily="34" charset="0"/>
                <a:ea typeface="Arial" pitchFamily="34" charset="0"/>
                <a:sym typeface="Arial" pitchFamily="34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48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649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1816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650" name="Date Placeholder 3"/>
          <p:cNvSpPr/>
          <p:nvPr>
            <p:ph type="dt" sz="half" idx="4294967295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sz="1200" lang="zh-CN">
                <a:solidFill>
                  <a:srgbClr val="898989"/>
                </a:solidFill>
                <a:latin typeface="Arial" pitchFamily="34" charset="0"/>
                <a:ea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1048651" name="Slide Number Placeholder 5"/>
          <p:cNvSpPr/>
          <p:nvPr>
            <p:ph type="sldNum" sz="quarter" idx="4294967295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algn="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sz="1200" lang="zh-CN">
                <a:solidFill>
                  <a:srgbClr val="898989"/>
                </a:solidFill>
                <a:latin typeface="Arial" pitchFamily="34" charset="0"/>
                <a:ea typeface="Arial" pitchFamily="34" charset="0"/>
              </a:rPr>
              <a:pPr algn="r" fontAlgn="base" lv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sz="1200" lang="zh-CN">
              <a:solidFill>
                <a:srgbClr val="898989"/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1048652" name="Footer Placeholder 4"/>
          <p:cNvSpPr/>
          <p:nvPr>
            <p:ph type="ftr" sz="quarter" idx="4294967295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sz="1200" lang="zh-CN">
                <a:solidFill>
                  <a:srgbClr val="898989"/>
                </a:solidFill>
                <a:latin typeface="Arial" pitchFamily="34" charset="0"/>
                <a:ea typeface="Arial" pitchFamily="34" charset="0"/>
                <a:sym typeface="Arial" pitchFamily="34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69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70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67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72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183188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673" name="Date Placeholder 3"/>
          <p:cNvSpPr/>
          <p:nvPr>
            <p:ph type="dt" sz="half" idx="4294967295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sz="1200" lang="zh-CN">
                <a:solidFill>
                  <a:srgbClr val="898989"/>
                </a:solidFill>
                <a:latin typeface="Arial" pitchFamily="34" charset="0"/>
                <a:ea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1048674" name="Slide Number Placeholder 5"/>
          <p:cNvSpPr/>
          <p:nvPr>
            <p:ph type="sldNum" sz="quarter" idx="4294967295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algn="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sz="1200" lang="zh-CN">
                <a:solidFill>
                  <a:srgbClr val="898989"/>
                </a:solidFill>
                <a:latin typeface="Arial" pitchFamily="34" charset="0"/>
                <a:ea typeface="Arial" pitchFamily="34" charset="0"/>
              </a:rPr>
              <a:pPr algn="r" fontAlgn="base" lv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sz="1200" lang="zh-CN">
              <a:solidFill>
                <a:srgbClr val="898989"/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1048675" name="Footer Placeholder 4"/>
          <p:cNvSpPr/>
          <p:nvPr>
            <p:ph type="ftr" sz="quarter" idx="4294967295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sz="1200" lang="zh-CN">
                <a:solidFill>
                  <a:srgbClr val="898989"/>
                </a:solidFill>
                <a:latin typeface="Arial" pitchFamily="34" charset="0"/>
                <a:ea typeface="Arial" pitchFamily="34" charset="0"/>
                <a:sym typeface="Arial" pitchFamily="34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65" name="Date Placeholder 3"/>
          <p:cNvSpPr/>
          <p:nvPr>
            <p:ph type="dt" sz="half" idx="4294967295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sz="1200" lang="zh-CN">
                <a:solidFill>
                  <a:srgbClr val="898989"/>
                </a:solidFill>
                <a:latin typeface="Arial" pitchFamily="34" charset="0"/>
                <a:ea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1048666" name="Slide Number Placeholder 5"/>
          <p:cNvSpPr/>
          <p:nvPr>
            <p:ph type="sldNum" sz="quarter" idx="4294967295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algn="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sz="1200" lang="zh-CN">
                <a:solidFill>
                  <a:srgbClr val="898989"/>
                </a:solidFill>
                <a:latin typeface="Arial" pitchFamily="34" charset="0"/>
                <a:ea typeface="Arial" pitchFamily="34" charset="0"/>
              </a:rPr>
              <a:pPr algn="r" fontAlgn="base" lv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sz="1200" lang="zh-CN">
              <a:solidFill>
                <a:srgbClr val="898989"/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1048667" name="Footer Placeholder 4"/>
          <p:cNvSpPr/>
          <p:nvPr>
            <p:ph type="ftr" sz="quarter" idx="4294967295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sz="1200" lang="zh-CN">
                <a:solidFill>
                  <a:srgbClr val="898989"/>
                </a:solidFill>
                <a:latin typeface="Arial" pitchFamily="34" charset="0"/>
                <a:ea typeface="Arial" pitchFamily="34" charset="0"/>
                <a:sym typeface="Arial" pitchFamily="34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3"/>
          <p:cNvSpPr/>
          <p:nvPr>
            <p:ph type="dt" sz="half" idx="4294967295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sz="1200" lang="zh-CN">
                <a:solidFill>
                  <a:srgbClr val="898989"/>
                </a:solidFill>
                <a:latin typeface="Arial" pitchFamily="34" charset="0"/>
                <a:ea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1048582" name="Slide Number Placeholder 5"/>
          <p:cNvSpPr/>
          <p:nvPr>
            <p:ph type="sldNum" sz="quarter" idx="4294967295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algn="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sz="1200" lang="zh-CN">
                <a:solidFill>
                  <a:srgbClr val="898989"/>
                </a:solidFill>
                <a:latin typeface="Arial" pitchFamily="34" charset="0"/>
                <a:ea typeface="Arial" pitchFamily="34" charset="0"/>
              </a:rPr>
              <a:pPr algn="r" fontAlgn="base" lv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sz="1200" lang="zh-CN">
              <a:solidFill>
                <a:srgbClr val="898989"/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1048583" name="Footer Placeholder 4"/>
          <p:cNvSpPr/>
          <p:nvPr>
            <p:ph type="ftr" sz="quarter" idx="4294967295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sz="1200" lang="zh-CN">
                <a:solidFill>
                  <a:srgbClr val="898989"/>
                </a:solidFill>
                <a:latin typeface="Arial" pitchFamily="34" charset="0"/>
                <a:ea typeface="Arial" pitchFamily="34" charset="0"/>
                <a:sym typeface="Arial" pitchFamily="34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5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60" name="Content Placeholder 2"/>
          <p:cNvSpPr>
            <a:spLocks noGrp="1"/>
          </p:cNvSpPr>
          <p:nvPr>
            <p:ph idx="1"/>
          </p:nvPr>
        </p:nvSpPr>
        <p:spPr>
          <a:xfrm>
            <a:off x="5183188" y="987424"/>
            <a:ext cx="617219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661" name="Date Placeholder 3"/>
          <p:cNvSpPr/>
          <p:nvPr>
            <p:ph type="dt" sz="half" idx="4294967295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sz="1200" lang="zh-CN">
                <a:solidFill>
                  <a:srgbClr val="898989"/>
                </a:solidFill>
                <a:latin typeface="Arial" pitchFamily="34" charset="0"/>
                <a:ea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1048662" name="Slide Number Placeholder 5"/>
          <p:cNvSpPr/>
          <p:nvPr>
            <p:ph type="sldNum" sz="quarter" idx="4294967295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algn="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sz="1200" lang="zh-CN">
                <a:solidFill>
                  <a:srgbClr val="898989"/>
                </a:solidFill>
                <a:latin typeface="Arial" pitchFamily="34" charset="0"/>
                <a:ea typeface="Arial" pitchFamily="34" charset="0"/>
              </a:rPr>
              <a:pPr algn="r" fontAlgn="base" lv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sz="1200" lang="zh-CN">
              <a:solidFill>
                <a:srgbClr val="898989"/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1048663" name="Footer Placeholder 4"/>
          <p:cNvSpPr/>
          <p:nvPr>
            <p:ph type="ftr" sz="quarter" idx="4294967295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sz="1200" lang="zh-CN">
                <a:solidFill>
                  <a:srgbClr val="898989"/>
                </a:solidFill>
                <a:latin typeface="Arial" pitchFamily="34" charset="0"/>
                <a:ea typeface="Arial" pitchFamily="34" charset="0"/>
                <a:sym typeface="Arial" pitchFamily="34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9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692" name="日期占位符 3"/>
          <p:cNvSpPr/>
          <p:nvPr>
            <p:ph type="dt" sz="half" idx="4294967295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sz="1200" lang="zh-CN">
                <a:solidFill>
                  <a:srgbClr val="898989"/>
                </a:solidFill>
                <a:latin typeface="Arial" pitchFamily="34" charset="0"/>
                <a:ea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1048693" name="灯片编号占位符 5"/>
          <p:cNvSpPr/>
          <p:nvPr>
            <p:ph type="sldNum" sz="quarter" idx="4294967295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algn="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sz="1200" lang="zh-CN">
                <a:solidFill>
                  <a:srgbClr val="898989"/>
                </a:solidFill>
                <a:latin typeface="Arial" pitchFamily="34" charset="0"/>
                <a:ea typeface="Arial" pitchFamily="34" charset="0"/>
              </a:rPr>
              <a:pPr algn="r" fontAlgn="base" lv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sz="1200" lang="zh-CN">
              <a:solidFill>
                <a:srgbClr val="898989"/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1048694" name="页脚占位符 4"/>
          <p:cNvSpPr/>
          <p:nvPr>
            <p:ph type="ftr" sz="quarter" idx="4294967295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sz="1200" lang="zh-CN">
                <a:solidFill>
                  <a:srgbClr val="898989"/>
                </a:solidFill>
                <a:latin typeface="Arial" pitchFamily="34" charset="0"/>
                <a:ea typeface="Arial" pitchFamily="34" charset="0"/>
                <a:sym typeface="Arial" pitchFamily="34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32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4"/>
            <a:ext cx="6172199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0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634" name="Date Placeholder 3"/>
          <p:cNvSpPr/>
          <p:nvPr>
            <p:ph type="dt" sz="half" idx="4294967295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sz="1200" lang="zh-CN">
                <a:solidFill>
                  <a:srgbClr val="898989"/>
                </a:solidFill>
                <a:latin typeface="Arial" pitchFamily="34" charset="0"/>
                <a:ea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1048635" name="Slide Number Placeholder 5"/>
          <p:cNvSpPr/>
          <p:nvPr>
            <p:ph type="sldNum" sz="quarter" idx="4294967295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algn="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sz="1200" lang="zh-CN">
                <a:solidFill>
                  <a:srgbClr val="898989"/>
                </a:solidFill>
                <a:latin typeface="Arial" pitchFamily="34" charset="0"/>
                <a:ea typeface="Arial" pitchFamily="34" charset="0"/>
              </a:rPr>
              <a:pPr algn="r" fontAlgn="base" lv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sz="1200" lang="zh-CN">
              <a:solidFill>
                <a:srgbClr val="898989"/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1048636" name="Footer Placeholder 4"/>
          <p:cNvSpPr/>
          <p:nvPr>
            <p:ph type="ftr" sz="quarter" idx="4294967295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sz="1200" lang="zh-CN">
                <a:solidFill>
                  <a:srgbClr val="898989"/>
                </a:solidFill>
                <a:latin typeface="Arial" pitchFamily="34" charset="0"/>
                <a:ea typeface="Arial" pitchFamily="34" charset="0"/>
                <a:sym typeface="Arial" pitchFamily="34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639" name="Date Placeholder 3"/>
          <p:cNvSpPr/>
          <p:nvPr>
            <p:ph type="dt" sz="half" idx="4294967295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sz="1200" lang="zh-CN">
                <a:solidFill>
                  <a:srgbClr val="898989"/>
                </a:solidFill>
                <a:latin typeface="Arial" pitchFamily="34" charset="0"/>
                <a:ea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1048640" name="Slide Number Placeholder 5"/>
          <p:cNvSpPr/>
          <p:nvPr>
            <p:ph type="sldNum" sz="quarter" idx="4294967295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algn="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sz="1200" lang="zh-CN">
                <a:solidFill>
                  <a:srgbClr val="898989"/>
                </a:solidFill>
                <a:latin typeface="Arial" pitchFamily="34" charset="0"/>
                <a:ea typeface="Arial" pitchFamily="34" charset="0"/>
              </a:rPr>
              <a:pPr algn="r" fontAlgn="base" lv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sz="1200" lang="zh-CN">
              <a:solidFill>
                <a:srgbClr val="898989"/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1048641" name="Footer Placeholder 4"/>
          <p:cNvSpPr/>
          <p:nvPr>
            <p:ph type="ftr" sz="quarter" idx="4294967295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sz="1200" lang="zh-CN">
                <a:solidFill>
                  <a:srgbClr val="898989"/>
                </a:solidFill>
                <a:latin typeface="Arial" pitchFamily="34" charset="0"/>
                <a:ea typeface="Arial" pitchFamily="34" charset="0"/>
                <a:sym typeface="Arial" pitchFamily="34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4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644" name="Date Placeholder 3"/>
          <p:cNvSpPr/>
          <p:nvPr>
            <p:ph type="dt" sz="half" idx="4294967295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sz="1200" lang="zh-CN">
                <a:solidFill>
                  <a:srgbClr val="898989"/>
                </a:solidFill>
                <a:latin typeface="Arial" pitchFamily="34" charset="0"/>
                <a:ea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1048645" name="Slide Number Placeholder 5"/>
          <p:cNvSpPr/>
          <p:nvPr>
            <p:ph type="sldNum" sz="quarter" idx="4294967295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algn="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sz="1200" lang="zh-CN">
                <a:solidFill>
                  <a:srgbClr val="898989"/>
                </a:solidFill>
                <a:latin typeface="Arial" pitchFamily="34" charset="0"/>
                <a:ea typeface="Arial" pitchFamily="34" charset="0"/>
              </a:rPr>
              <a:pPr algn="r" fontAlgn="base" lv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sz="1200" lang="zh-CN">
              <a:solidFill>
                <a:srgbClr val="898989"/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1048646" name="Footer Placeholder 4"/>
          <p:cNvSpPr/>
          <p:nvPr>
            <p:ph type="ftr" sz="quarter" idx="4294967295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sz="1200" lang="zh-CN">
                <a:solidFill>
                  <a:srgbClr val="898989"/>
                </a:solidFill>
                <a:latin typeface="Arial" pitchFamily="34" charset="0"/>
                <a:ea typeface="Arial" pitchFamily="34" charset="0"/>
                <a:sym typeface="Arial" pitchFamily="34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707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/>
            </a:lvl1pPr>
            <a:lvl2pPr indent="0" marL="457200">
              <a:buNone/>
              <a:defRPr sz="2000"/>
            </a:lvl2pPr>
            <a:lvl3pPr indent="0" marL="914400">
              <a:buNone/>
              <a:defRPr sz="18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708" name="日期占位符 3"/>
          <p:cNvSpPr/>
          <p:nvPr>
            <p:ph type="dt" sz="half" idx="4294967295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sz="1200" lang="zh-CN">
                <a:solidFill>
                  <a:srgbClr val="898989"/>
                </a:solidFill>
                <a:latin typeface="Arial" pitchFamily="34" charset="0"/>
                <a:ea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1048709" name="灯片编号占位符 5"/>
          <p:cNvSpPr/>
          <p:nvPr>
            <p:ph type="sldNum" sz="quarter" idx="4294967295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algn="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sz="1200" lang="zh-CN">
                <a:solidFill>
                  <a:srgbClr val="898989"/>
                </a:solidFill>
                <a:latin typeface="Arial" pitchFamily="34" charset="0"/>
                <a:ea typeface="Arial" pitchFamily="34" charset="0"/>
              </a:rPr>
              <a:pPr algn="r" fontAlgn="base" lv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sz="1200" lang="zh-CN">
              <a:solidFill>
                <a:srgbClr val="898989"/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1048710" name="页脚占位符 4"/>
          <p:cNvSpPr/>
          <p:nvPr>
            <p:ph type="ftr" sz="quarter" idx="4294967295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sz="1200" lang="zh-CN">
                <a:solidFill>
                  <a:srgbClr val="898989"/>
                </a:solidFill>
                <a:latin typeface="Arial" pitchFamily="34" charset="0"/>
                <a:ea typeface="Arial" pitchFamily="34" charset="0"/>
                <a:sym typeface="Arial" pitchFamily="34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712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713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1816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714" name="日期占位符 3"/>
          <p:cNvSpPr/>
          <p:nvPr>
            <p:ph type="dt" sz="half" idx="4294967295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sz="1200" lang="zh-CN">
                <a:solidFill>
                  <a:srgbClr val="898989"/>
                </a:solidFill>
                <a:latin typeface="Arial" pitchFamily="34" charset="0"/>
                <a:ea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1048715" name="灯片编号占位符 5"/>
          <p:cNvSpPr/>
          <p:nvPr>
            <p:ph type="sldNum" sz="quarter" idx="4294967295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algn="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sz="1200" lang="zh-CN">
                <a:solidFill>
                  <a:srgbClr val="898989"/>
                </a:solidFill>
                <a:latin typeface="Arial" pitchFamily="34" charset="0"/>
                <a:ea typeface="Arial" pitchFamily="34" charset="0"/>
              </a:rPr>
              <a:pPr algn="r" fontAlgn="base" lv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sz="1200" lang="zh-CN">
              <a:solidFill>
                <a:srgbClr val="898989"/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1048716" name="页脚占位符 4"/>
          <p:cNvSpPr/>
          <p:nvPr>
            <p:ph type="ftr" sz="quarter" idx="4294967295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sz="1200" lang="zh-CN">
                <a:solidFill>
                  <a:srgbClr val="898989"/>
                </a:solidFill>
                <a:latin typeface="Arial" pitchFamily="34" charset="0"/>
                <a:ea typeface="Arial" pitchFamily="34" charset="0"/>
                <a:sym typeface="Arial" pitchFamily="34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718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719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72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721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183188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722" name="日期占位符 3"/>
          <p:cNvSpPr/>
          <p:nvPr>
            <p:ph type="dt" sz="half" idx="4294967295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sz="1200" lang="zh-CN">
                <a:solidFill>
                  <a:srgbClr val="898989"/>
                </a:solidFill>
                <a:latin typeface="Arial" pitchFamily="34" charset="0"/>
                <a:ea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1048723" name="灯片编号占位符 5"/>
          <p:cNvSpPr/>
          <p:nvPr>
            <p:ph type="sldNum" sz="quarter" idx="4294967295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algn="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sz="1200" lang="zh-CN">
                <a:solidFill>
                  <a:srgbClr val="898989"/>
                </a:solidFill>
                <a:latin typeface="Arial" pitchFamily="34" charset="0"/>
                <a:ea typeface="Arial" pitchFamily="34" charset="0"/>
              </a:rPr>
              <a:pPr algn="r" fontAlgn="base" lv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sz="1200" lang="zh-CN">
              <a:solidFill>
                <a:srgbClr val="898989"/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1048724" name="页脚占位符 4"/>
          <p:cNvSpPr/>
          <p:nvPr>
            <p:ph type="ftr" sz="quarter" idx="4294967295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sz="1200" lang="zh-CN">
                <a:solidFill>
                  <a:srgbClr val="898989"/>
                </a:solidFill>
                <a:latin typeface="Arial" pitchFamily="34" charset="0"/>
                <a:ea typeface="Arial" pitchFamily="34" charset="0"/>
                <a:sym typeface="Arial" pitchFamily="34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82" name="日期占位符 3"/>
          <p:cNvSpPr/>
          <p:nvPr>
            <p:ph type="dt" sz="half" idx="4294967295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sz="1200" lang="zh-CN">
                <a:solidFill>
                  <a:srgbClr val="898989"/>
                </a:solidFill>
                <a:latin typeface="Arial" pitchFamily="34" charset="0"/>
                <a:ea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1048683" name="灯片编号占位符 5"/>
          <p:cNvSpPr/>
          <p:nvPr>
            <p:ph type="sldNum" sz="quarter" idx="4294967295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algn="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sz="1200" lang="zh-CN">
                <a:solidFill>
                  <a:srgbClr val="898989"/>
                </a:solidFill>
                <a:latin typeface="Arial" pitchFamily="34" charset="0"/>
                <a:ea typeface="Arial" pitchFamily="34" charset="0"/>
              </a:rPr>
              <a:pPr algn="r" fontAlgn="base" lv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sz="1200" lang="zh-CN">
              <a:solidFill>
                <a:srgbClr val="898989"/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1048684" name="页脚占位符 4"/>
          <p:cNvSpPr/>
          <p:nvPr>
            <p:ph type="ftr" sz="quarter" idx="4294967295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sz="1200" lang="zh-CN">
                <a:solidFill>
                  <a:srgbClr val="898989"/>
                </a:solidFill>
                <a:latin typeface="Arial" pitchFamily="34" charset="0"/>
                <a:ea typeface="Arial" pitchFamily="34" charset="0"/>
                <a:sym typeface="Arial" pitchFamily="34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日期占位符 3"/>
          <p:cNvSpPr/>
          <p:nvPr>
            <p:ph type="dt" sz="half" idx="4294967295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sz="1200" lang="zh-CN">
                <a:solidFill>
                  <a:srgbClr val="898989"/>
                </a:solidFill>
                <a:latin typeface="Arial" pitchFamily="34" charset="0"/>
                <a:ea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1048612" name="灯片编号占位符 5"/>
          <p:cNvSpPr/>
          <p:nvPr>
            <p:ph type="sldNum" sz="quarter" idx="4294967295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algn="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sz="1200" lang="zh-CN">
                <a:solidFill>
                  <a:srgbClr val="898989"/>
                </a:solidFill>
                <a:latin typeface="Arial" pitchFamily="34" charset="0"/>
                <a:ea typeface="Arial" pitchFamily="34" charset="0"/>
              </a:rPr>
              <a:pPr algn="r" fontAlgn="base" lv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sz="1200" lang="zh-CN">
              <a:solidFill>
                <a:srgbClr val="898989"/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1048613" name="页脚占位符 4"/>
          <p:cNvSpPr/>
          <p:nvPr>
            <p:ph type="ftr" sz="quarter" idx="4294967295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sz="1200" lang="zh-CN">
                <a:solidFill>
                  <a:srgbClr val="898989"/>
                </a:solidFill>
                <a:latin typeface="Arial" pitchFamily="34" charset="0"/>
                <a:ea typeface="Arial" pitchFamily="34" charset="0"/>
                <a:sym typeface="Arial" pitchFamily="34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726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727" name="Content Placeholder 2"/>
          <p:cNvSpPr>
            <a:spLocks noGrp="1"/>
          </p:cNvSpPr>
          <p:nvPr>
            <p:ph idx="1"/>
          </p:nvPr>
        </p:nvSpPr>
        <p:spPr>
          <a:xfrm>
            <a:off x="5183188" y="987424"/>
            <a:ext cx="617219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728" name="日期占位符 3"/>
          <p:cNvSpPr/>
          <p:nvPr>
            <p:ph type="dt" sz="half" idx="4294967295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sz="1200" lang="zh-CN">
                <a:solidFill>
                  <a:srgbClr val="898989"/>
                </a:solidFill>
                <a:latin typeface="Arial" pitchFamily="34" charset="0"/>
                <a:ea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1048729" name="灯片编号占位符 5"/>
          <p:cNvSpPr/>
          <p:nvPr>
            <p:ph type="sldNum" sz="quarter" idx="4294967295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algn="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sz="1200" lang="zh-CN">
                <a:solidFill>
                  <a:srgbClr val="898989"/>
                </a:solidFill>
                <a:latin typeface="Arial" pitchFamily="34" charset="0"/>
                <a:ea typeface="Arial" pitchFamily="34" charset="0"/>
              </a:rPr>
              <a:pPr algn="r" fontAlgn="base" lv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sz="1200" lang="zh-CN">
              <a:solidFill>
                <a:srgbClr val="898989"/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1048730" name="页脚占位符 4"/>
          <p:cNvSpPr/>
          <p:nvPr>
            <p:ph type="ftr" sz="quarter" idx="4294967295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sz="1200" lang="zh-CN">
                <a:solidFill>
                  <a:srgbClr val="898989"/>
                </a:solidFill>
                <a:latin typeface="Arial" pitchFamily="34" charset="0"/>
                <a:ea typeface="Arial" pitchFamily="34" charset="0"/>
                <a:sym typeface="Arial" pitchFamily="34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96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97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4"/>
            <a:ext cx="6172199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0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698" name="日期占位符 3"/>
          <p:cNvSpPr/>
          <p:nvPr>
            <p:ph type="dt" sz="half" idx="4294967295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sz="1200" lang="zh-CN">
                <a:solidFill>
                  <a:srgbClr val="898989"/>
                </a:solidFill>
                <a:latin typeface="Arial" pitchFamily="34" charset="0"/>
                <a:ea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1048699" name="灯片编号占位符 5"/>
          <p:cNvSpPr/>
          <p:nvPr>
            <p:ph type="sldNum" sz="quarter" idx="4294967295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algn="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sz="1200" lang="zh-CN">
                <a:solidFill>
                  <a:srgbClr val="898989"/>
                </a:solidFill>
                <a:latin typeface="Arial" pitchFamily="34" charset="0"/>
                <a:ea typeface="Arial" pitchFamily="34" charset="0"/>
              </a:rPr>
              <a:pPr algn="r" fontAlgn="base" lv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sz="1200" lang="zh-CN">
              <a:solidFill>
                <a:srgbClr val="898989"/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1048700" name="页脚占位符 4"/>
          <p:cNvSpPr/>
          <p:nvPr>
            <p:ph type="ftr" sz="quarter" idx="4294967295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sz="1200" lang="zh-CN">
                <a:solidFill>
                  <a:srgbClr val="898989"/>
                </a:solidFill>
                <a:latin typeface="Arial" pitchFamily="34" charset="0"/>
                <a:ea typeface="Arial" pitchFamily="34" charset="0"/>
                <a:sym typeface="Arial" pitchFamily="34" charset="0"/>
              </a:rPr>
              <a:t>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_rels/slideMaster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rgbClr val="353F48"/>
        </a:solidFill>
      </p:bgPr>
    </p:bg>
    <p:spTree>
      <p:nvGrpSpPr>
        <p:cNvPr id="5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6" name="标题占位符 1"/>
          <p:cNvSpPr/>
          <p:nvPr>
            <p:ph type="title" sz="full" idx="4294967295"/>
          </p:nvPr>
        </p:nvSpPr>
        <p:spPr>
          <a:xfrm rot="0">
            <a:off x="838200" y="365125"/>
            <a:ext cx="10515600" cy="132556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p>
            <a:pPr lvl="0"/>
            <a:r>
              <a:rPr altLang="en-US" lang="zh-CN"/>
              <a:t>Click to edit Master title style</a:t>
            </a:r>
          </a:p>
        </p:txBody>
      </p:sp>
      <p:sp>
        <p:nvSpPr>
          <p:cNvPr id="1048607" name="文本占位符 2"/>
          <p:cNvSpPr/>
          <p:nvPr>
            <p:ph type="body" sz="full" idx="4294967295"/>
          </p:nvPr>
        </p:nvSpPr>
        <p:spPr>
          <a:xfrm rot="0">
            <a:off x="838200" y="1825625"/>
            <a:ext cx="10515600" cy="43513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zh-CN"/>
              <a:t>Click to edit Master text style</a:t>
            </a:r>
          </a:p>
          <a:p>
            <a:pPr lvl="1"/>
            <a:r>
              <a:rPr altLang="en-US" lang="zh-CN"/>
              <a:t>Second level</a:t>
            </a:r>
          </a:p>
          <a:p>
            <a:pPr lvl="2"/>
            <a:r>
              <a:rPr altLang="en-US" lang="zh-CN"/>
              <a:t>Third level</a:t>
            </a:r>
          </a:p>
          <a:p>
            <a:pPr lvl="3"/>
            <a:r>
              <a:rPr altLang="en-US" lang="zh-CN"/>
              <a:t>Fourth level</a:t>
            </a:r>
          </a:p>
          <a:p>
            <a:pPr lvl="4"/>
            <a:r>
              <a:rPr altLang="en-US" lang="zh-CN"/>
              <a:t>Fifth level</a:t>
            </a:r>
          </a:p>
        </p:txBody>
      </p:sp>
      <p:sp>
        <p:nvSpPr>
          <p:cNvPr id="1048608" name="日期占位符 3"/>
          <p:cNvSpPr/>
          <p:nvPr>
            <p:ph type="dt" sz="half" idx="4294967295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sz="1200" lang="zh-CN">
                <a:solidFill>
                  <a:srgbClr val="898989"/>
                </a:solidFill>
                <a:latin typeface="Arial" pitchFamily="34" charset="0"/>
                <a:ea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1048609" name="页脚占位符 4"/>
          <p:cNvSpPr/>
          <p:nvPr>
            <p:ph type="ftr" sz="quarter" idx="4294967295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sz="1200" lang="zh-CN">
                <a:solidFill>
                  <a:srgbClr val="898989"/>
                </a:solidFill>
                <a:latin typeface="Arial" pitchFamily="34" charset="0"/>
                <a:ea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1048610" name="灯片编号占位符 5"/>
          <p:cNvSpPr/>
          <p:nvPr>
            <p:ph type="sldNum" sz="quarter" idx="4294967295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algn="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sz="1200" lang="zh-CN">
                <a:solidFill>
                  <a:srgbClr val="898989"/>
                </a:solidFill>
                <a:latin typeface="Arial" pitchFamily="34" charset="0"/>
                <a:ea typeface="Arial" pitchFamily="34" charset="0"/>
              </a:rPr>
              <a:pPr algn="r" fontAlgn="base" lv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sz="1200" lang="zh-CN">
              <a:solidFill>
                <a:srgbClr val="898989"/>
              </a:solidFill>
              <a:latin typeface="Arial" pitchFamily="34" charset="0"/>
              <a:ea typeface="Arial" pitchFamily="34" charset="0"/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dt="0" ftr="0" hdr="1" sldNum="0"/>
  <p:txStyles>
    <p:titleStyle>
      <a:lvl1pPr algn="l" eaLnBrk="1" fontAlgn="base" hangingPunct="1" indent="0" latinLnBrk="0" marL="0" rtl="0">
        <a:lnSpc>
          <a:spcPct val="90000"/>
        </a:lnSpc>
        <a:spcBef>
          <a:spcPct val="0"/>
        </a:spcBef>
        <a:spcAft>
          <a:spcPct val="0"/>
        </a:spcAft>
        <a:buFontTx/>
        <a:buNone/>
        <a:defRPr sz="4400">
          <a:solidFill>
            <a:schemeClr val="dk1"/>
          </a:solidFill>
          <a:latin typeface="Arial" pitchFamily="34" charset="0"/>
          <a:ea typeface="Arial" pitchFamily="34" charset="0"/>
        </a:defRPr>
      </a:lvl1pPr>
    </p:titleStyle>
    <p:bodyStyle>
      <a:lvl1pPr algn="l" eaLnBrk="1" fontAlgn="base" hangingPunct="1" indent="-228600" latinLnBrk="0" marL="228600" rtl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itchFamily="34" charset="0"/>
        <a:buChar char="•"/>
        <a:defRPr sz="2800">
          <a:solidFill>
            <a:schemeClr val="dk1"/>
          </a:solidFill>
          <a:latin typeface="Arial" pitchFamily="34" charset="0"/>
          <a:ea typeface="Arial" pitchFamily="34" charset="0"/>
        </a:defRPr>
      </a:lvl1pPr>
      <a:lvl2pPr algn="l" eaLnBrk="1" fontAlgn="base" hangingPunct="1" indent="-228600" latinLnBrk="0" marL="685800" rtl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itchFamily="34" charset="0"/>
        <a:buChar char="•"/>
        <a:defRPr sz="2400">
          <a:solidFill>
            <a:schemeClr val="dk1"/>
          </a:solidFill>
          <a:latin typeface="Arial" pitchFamily="34" charset="0"/>
          <a:ea typeface="Arial" pitchFamily="34" charset="0"/>
        </a:defRPr>
      </a:lvl2pPr>
      <a:lvl3pPr algn="l" eaLnBrk="1" fontAlgn="base" hangingPunct="1" indent="-228600" latinLnBrk="0" marL="1143000" rtl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itchFamily="34" charset="0"/>
        <a:buChar char="•"/>
        <a:defRPr sz="2000">
          <a:solidFill>
            <a:schemeClr val="dk1"/>
          </a:solidFill>
          <a:latin typeface="Arial" pitchFamily="34" charset="0"/>
          <a:ea typeface="Arial" pitchFamily="34" charset="0"/>
        </a:defRPr>
      </a:lvl3pPr>
      <a:lvl4pPr algn="l" eaLnBrk="1" fontAlgn="base" hangingPunct="1" indent="-228600" latinLnBrk="0" marL="1600200" rtl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itchFamily="34" charset="0"/>
        <a:buChar char="•"/>
        <a:defRPr sz="1800">
          <a:solidFill>
            <a:schemeClr val="dk1"/>
          </a:solidFill>
          <a:latin typeface="Arial" pitchFamily="34" charset="0"/>
          <a:ea typeface="Arial" pitchFamily="34" charset="0"/>
        </a:defRPr>
      </a:lvl4pPr>
      <a:lvl5pPr algn="l" eaLnBrk="1" fontAlgn="base" hangingPunct="1" indent="-228600" latinLnBrk="0" marL="2057400" rtl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itchFamily="34" charset="0"/>
        <a:buChar char="•"/>
        <a:defRPr sz="1800">
          <a:solidFill>
            <a:schemeClr val="dk1"/>
          </a:solidFill>
          <a:latin typeface="Arial" pitchFamily="34" charset="0"/>
          <a:ea typeface="Arial" pitchFamily="34" charset="0"/>
        </a:defRPr>
      </a:lvl5pPr>
    </p:bodyStyle>
    <p:otherStyle>
      <a:lvl1pPr algn="l" eaLnBrk="1" fontAlgn="base" hangingPunct="1" indent="0" latinLnBrk="0" marL="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Arial" pitchFamily="34" charset="0"/>
          <a:ea typeface="Arial" pitchFamily="34" charset="0"/>
        </a:defRPr>
      </a:lvl1pPr>
      <a:lvl2pPr algn="l" eaLnBrk="1" fontAlgn="base" hangingPunct="1" indent="0" latinLnBrk="0" marL="45720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Arial" pitchFamily="34" charset="0"/>
          <a:ea typeface="Arial" pitchFamily="34" charset="0"/>
        </a:defRPr>
      </a:lvl2pPr>
      <a:lvl3pPr algn="l" eaLnBrk="1" fontAlgn="base" hangingPunct="1" indent="0" latinLnBrk="0" marL="91440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Arial" pitchFamily="34" charset="0"/>
          <a:ea typeface="Arial" pitchFamily="34" charset="0"/>
        </a:defRPr>
      </a:lvl3pPr>
      <a:lvl4pPr algn="l" eaLnBrk="1" fontAlgn="base" hangingPunct="1" indent="0" latinLnBrk="0" marL="137160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Arial" pitchFamily="34" charset="0"/>
          <a:ea typeface="Arial" pitchFamily="34" charset="0"/>
        </a:defRPr>
      </a:lvl4pPr>
      <a:lvl5pPr algn="l" eaLnBrk="1" fontAlgn="base" hangingPunct="1" indent="0" latinLnBrk="0" marL="182880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Arial" pitchFamily="34" charset="0"/>
          <a:ea typeface="Arial" pitchFamily="34" charset="0"/>
        </a:defRPr>
      </a:lvl5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rgbClr val="353F48"/>
        </a:solidFill>
      </p:bgPr>
    </p:bg>
    <p:spTree>
      <p:nvGrpSpPr>
        <p:cNvPr id="1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/>
          <p:nvPr>
            <p:ph type="title" sz="full" idx="4294967295"/>
          </p:nvPr>
        </p:nvSpPr>
        <p:spPr>
          <a:xfrm rot="0">
            <a:off x="838200" y="365125"/>
            <a:ext cx="10515600" cy="132556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p>
            <a:pPr lvl="0"/>
            <a:r>
              <a:rPr altLang="en-US" lang="zh-CN"/>
              <a:t>Click to edit Master title style</a:t>
            </a:r>
          </a:p>
        </p:txBody>
      </p:sp>
      <p:sp>
        <p:nvSpPr>
          <p:cNvPr id="1048577" name="文本占位符 2"/>
          <p:cNvSpPr/>
          <p:nvPr>
            <p:ph type="body" sz="full" idx="4294967295"/>
          </p:nvPr>
        </p:nvSpPr>
        <p:spPr>
          <a:xfrm rot="0">
            <a:off x="838200" y="1825625"/>
            <a:ext cx="10515600" cy="43513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zh-CN"/>
              <a:t>Click to edit Master text style</a:t>
            </a:r>
          </a:p>
          <a:p>
            <a:pPr lvl="1"/>
            <a:r>
              <a:rPr altLang="en-US" lang="zh-CN"/>
              <a:t>Second level</a:t>
            </a:r>
          </a:p>
          <a:p>
            <a:pPr lvl="2"/>
            <a:r>
              <a:rPr altLang="en-US" lang="zh-CN"/>
              <a:t>Third level</a:t>
            </a:r>
          </a:p>
          <a:p>
            <a:pPr lvl="3"/>
            <a:r>
              <a:rPr altLang="en-US" lang="zh-CN"/>
              <a:t>Fourth level</a:t>
            </a:r>
          </a:p>
          <a:p>
            <a:pPr lvl="4"/>
            <a:r>
              <a:rPr altLang="en-US" lang="zh-CN"/>
              <a:t>Fifth level</a:t>
            </a:r>
          </a:p>
        </p:txBody>
      </p:sp>
      <p:sp>
        <p:nvSpPr>
          <p:cNvPr id="1048578" name="Date Placeholder 3"/>
          <p:cNvSpPr/>
          <p:nvPr>
            <p:ph type="dt" sz="half" idx="4294967295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sz="1200" lang="zh-CN">
                <a:solidFill>
                  <a:srgbClr val="898989"/>
                </a:solidFill>
                <a:latin typeface="Arial" pitchFamily="34" charset="0"/>
                <a:ea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1048579" name="Footer Placeholder 4"/>
          <p:cNvSpPr/>
          <p:nvPr>
            <p:ph type="ftr" sz="quarter" idx="4294967295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sz="1200" lang="zh-CN">
                <a:solidFill>
                  <a:srgbClr val="898989"/>
                </a:solidFill>
                <a:latin typeface="Arial" pitchFamily="34" charset="0"/>
                <a:ea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1048580" name="Slide Number Placeholder 5"/>
          <p:cNvSpPr/>
          <p:nvPr>
            <p:ph type="sldNum" sz="quarter" idx="4294967295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algn="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sz="1200" lang="zh-CN">
                <a:solidFill>
                  <a:srgbClr val="898989"/>
                </a:solidFill>
                <a:latin typeface="Arial" pitchFamily="34" charset="0"/>
                <a:ea typeface="Arial" pitchFamily="34" charset="0"/>
              </a:rPr>
              <a:pPr algn="r" fontAlgn="base" lv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sz="1200" lang="zh-CN">
              <a:solidFill>
                <a:srgbClr val="898989"/>
              </a:solidFill>
              <a:latin typeface="Arial" pitchFamily="34" charset="0"/>
              <a:ea typeface="Arial" pitchFamily="34" charset="0"/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1" hdr="0" sldNum="0"/>
  <p:txStyles>
    <p:titleStyle>
      <a:lvl1pPr algn="l" eaLnBrk="1" fontAlgn="base" hangingPunct="1" indent="0" latinLnBrk="0" marL="0" rtl="0">
        <a:lnSpc>
          <a:spcPct val="90000"/>
        </a:lnSpc>
        <a:spcBef>
          <a:spcPct val="0"/>
        </a:spcBef>
        <a:spcAft>
          <a:spcPct val="0"/>
        </a:spcAft>
        <a:buFontTx/>
        <a:buNone/>
        <a:defRPr sz="4400">
          <a:solidFill>
            <a:schemeClr val="dk1"/>
          </a:solidFill>
          <a:latin typeface="Arial" pitchFamily="34" charset="0"/>
          <a:ea typeface="Arial" pitchFamily="34" charset="0"/>
        </a:defRPr>
      </a:lvl1pPr>
    </p:titleStyle>
    <p:bodyStyle>
      <a:lvl1pPr algn="l" eaLnBrk="1" fontAlgn="base" hangingPunct="1" indent="-228600" latinLnBrk="0" marL="228600" rtl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itchFamily="34" charset="0"/>
        <a:buChar char="•"/>
        <a:defRPr sz="2800">
          <a:solidFill>
            <a:schemeClr val="dk1"/>
          </a:solidFill>
          <a:latin typeface="Arial" pitchFamily="34" charset="0"/>
          <a:ea typeface="Arial" pitchFamily="34" charset="0"/>
        </a:defRPr>
      </a:lvl1pPr>
      <a:lvl2pPr algn="l" eaLnBrk="1" fontAlgn="base" hangingPunct="1" indent="-228600" latinLnBrk="0" marL="685800" rtl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itchFamily="34" charset="0"/>
        <a:buChar char="•"/>
        <a:defRPr sz="2400">
          <a:solidFill>
            <a:schemeClr val="dk1"/>
          </a:solidFill>
          <a:latin typeface="Arial" pitchFamily="34" charset="0"/>
          <a:ea typeface="Arial" pitchFamily="34" charset="0"/>
        </a:defRPr>
      </a:lvl2pPr>
      <a:lvl3pPr algn="l" eaLnBrk="1" fontAlgn="base" hangingPunct="1" indent="-228600" latinLnBrk="0" marL="1143000" rtl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itchFamily="34" charset="0"/>
        <a:buChar char="•"/>
        <a:defRPr sz="2000">
          <a:solidFill>
            <a:schemeClr val="dk1"/>
          </a:solidFill>
          <a:latin typeface="Arial" pitchFamily="34" charset="0"/>
          <a:ea typeface="Arial" pitchFamily="34" charset="0"/>
        </a:defRPr>
      </a:lvl3pPr>
      <a:lvl4pPr algn="l" eaLnBrk="1" fontAlgn="base" hangingPunct="1" indent="-228600" latinLnBrk="0" marL="1600200" rtl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itchFamily="34" charset="0"/>
        <a:buChar char="•"/>
        <a:defRPr sz="1800">
          <a:solidFill>
            <a:schemeClr val="dk1"/>
          </a:solidFill>
          <a:latin typeface="Arial" pitchFamily="34" charset="0"/>
          <a:ea typeface="Arial" pitchFamily="34" charset="0"/>
        </a:defRPr>
      </a:lvl4pPr>
      <a:lvl5pPr algn="l" eaLnBrk="1" fontAlgn="base" hangingPunct="1" indent="-228600" latinLnBrk="0" marL="2057400" rtl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itchFamily="34" charset="0"/>
        <a:buChar char="•"/>
        <a:defRPr sz="1800">
          <a:solidFill>
            <a:schemeClr val="dk1"/>
          </a:solidFill>
          <a:latin typeface="Arial" pitchFamily="34" charset="0"/>
          <a:ea typeface="Arial" pitchFamily="34" charset="0"/>
        </a:defRPr>
      </a:lvl5pPr>
    </p:bodyStyle>
    <p:otherStyle>
      <a:lvl1pPr algn="l" eaLnBrk="1" fontAlgn="base" hangingPunct="1" indent="0" latinLnBrk="0" marL="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Arial" pitchFamily="34" charset="0"/>
          <a:ea typeface="Arial" pitchFamily="34" charset="0"/>
        </a:defRPr>
      </a:lvl1pPr>
      <a:lvl2pPr algn="l" eaLnBrk="1" fontAlgn="base" hangingPunct="1" indent="0" latinLnBrk="0" marL="45720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Arial" pitchFamily="34" charset="0"/>
          <a:ea typeface="Arial" pitchFamily="34" charset="0"/>
        </a:defRPr>
      </a:lvl2pPr>
      <a:lvl3pPr algn="l" eaLnBrk="1" fontAlgn="base" hangingPunct="1" indent="0" latinLnBrk="0" marL="91440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Arial" pitchFamily="34" charset="0"/>
          <a:ea typeface="Arial" pitchFamily="34" charset="0"/>
        </a:defRPr>
      </a:lvl3pPr>
      <a:lvl4pPr algn="l" eaLnBrk="1" fontAlgn="base" hangingPunct="1" indent="0" latinLnBrk="0" marL="137160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Arial" pitchFamily="34" charset="0"/>
          <a:ea typeface="Arial" pitchFamily="34" charset="0"/>
        </a:defRPr>
      </a:lvl4pPr>
      <a:lvl5pPr algn="l" eaLnBrk="1" fontAlgn="base" hangingPunct="1" indent="0" latinLnBrk="0" marL="182880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Arial" pitchFamily="34" charset="0"/>
          <a:ea typeface="Arial" pitchFamily="34" charset="0"/>
        </a:defRPr>
      </a:lvl5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7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8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8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8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8.xml"/><Relationship Id="rId3" Type="http://schemas.openxmlformats.org/officeDocument/2006/relationships/notesSlide" Target="../notesSlides/notesSlide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8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4" name="文本框 6"/>
          <p:cNvSpPr txBox="1"/>
          <p:nvPr/>
        </p:nvSpPr>
        <p:spPr>
          <a:xfrm rot="0">
            <a:off x="4038600" y="349161"/>
            <a:ext cx="7447013" cy="7203439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5pPr>
          </a:lstStyle>
          <a:p>
            <a:pPr lvl="0"/>
            <a:r>
              <a:rPr altLang="en-GB" sz="6600" lang="en-US">
                <a:solidFill>
                  <a:srgbClr val="92D04F"/>
                </a:solidFill>
              </a:rPr>
              <a:t>A</a:t>
            </a:r>
            <a:r>
              <a:rPr altLang="en-GB" sz="6600" lang="en-US">
                <a:solidFill>
                  <a:srgbClr val="92D04F"/>
                </a:solidFill>
              </a:rPr>
              <a:t>A</a:t>
            </a:r>
            <a:r>
              <a:rPr altLang="en-GB" sz="6600" lang="en-US">
                <a:solidFill>
                  <a:srgbClr val="92D04F"/>
                </a:solidFill>
              </a:rPr>
              <a:t>A</a:t>
            </a:r>
            <a:r>
              <a:rPr altLang="en-GB" sz="6600" lang="en-US">
                <a:solidFill>
                  <a:srgbClr val="92D04F"/>
                </a:solidFill>
              </a:rPr>
              <a:t> </a:t>
            </a:r>
            <a:r>
              <a:rPr altLang="en-GB" sz="6600" lang="en-US">
                <a:solidFill>
                  <a:srgbClr val="92D04F"/>
                </a:solidFill>
              </a:rPr>
              <a:t>S</a:t>
            </a:r>
            <a:r>
              <a:rPr altLang="en-GB" sz="6600" lang="en-US">
                <a:solidFill>
                  <a:srgbClr val="92D04F"/>
                </a:solidFill>
              </a:rPr>
              <a:t>TRUCTURES</a:t>
            </a:r>
            <a:r>
              <a:rPr altLang="en-GB" sz="6600" lang="en-US">
                <a:solidFill>
                  <a:srgbClr val="92D04F"/>
                </a:solidFill>
              </a:rPr>
              <a:t> </a:t>
            </a:r>
            <a:r>
              <a:rPr altLang="en-GB" sz="6600" lang="en-US">
                <a:solidFill>
                  <a:srgbClr val="92D04F"/>
                </a:solidFill>
              </a:rPr>
              <a:t>&amp;</a:t>
            </a:r>
            <a:r>
              <a:rPr altLang="en-GB" sz="6600" lang="en-US">
                <a:solidFill>
                  <a:srgbClr val="92D04F"/>
                </a:solidFill>
              </a:rPr>
              <a:t>BUILDERS</a:t>
            </a:r>
            <a:r>
              <a:rPr altLang="en-GB" sz="2400" lang="en-US">
                <a:solidFill>
                  <a:srgbClr val="FFFFFF"/>
                </a:solidFill>
              </a:rPr>
              <a:t> </a:t>
            </a:r>
            <a:endParaRPr altLang="en-US" sz="6600" lang="zh-CN">
              <a:solidFill>
                <a:srgbClr val="92D04F"/>
              </a:solidFill>
            </a:endParaRPr>
          </a:p>
          <a:p>
            <a:pPr lvl="0"/>
            <a:r>
              <a:rPr altLang="en-GB" sz="2400" lang="en-US">
                <a:solidFill>
                  <a:srgbClr val="FFFFFF"/>
                </a:solidFill>
              </a:rPr>
              <a:t> </a:t>
            </a:r>
            <a:r>
              <a:rPr altLang="en-GB" sz="2400" lang="en-US">
                <a:solidFill>
                  <a:srgbClr val="FFFFFF"/>
                </a:solidFill>
              </a:rPr>
              <a:t> </a:t>
            </a:r>
            <a:r>
              <a:rPr altLang="en-GB" sz="2400" lang="en-US">
                <a:solidFill>
                  <a:srgbClr val="FFFFFF"/>
                </a:solidFill>
              </a:rPr>
              <a:t> </a:t>
            </a:r>
            <a:r>
              <a:rPr altLang="en-GB" sz="2400" lang="en-US">
                <a:solidFill>
                  <a:srgbClr val="FFFFFF"/>
                </a:solidFill>
              </a:rPr>
              <a:t> </a:t>
            </a:r>
            <a:r>
              <a:rPr altLang="en-GB" sz="2400" lang="en-US">
                <a:solidFill>
                  <a:srgbClr val="FFFFFF"/>
                </a:solidFill>
              </a:rPr>
              <a:t> </a:t>
            </a:r>
            <a:r>
              <a:rPr altLang="en-GB" sz="2400" lang="en-US">
                <a:solidFill>
                  <a:srgbClr val="FFFFFF"/>
                </a:solidFill>
              </a:rPr>
              <a:t> </a:t>
            </a:r>
            <a:r>
              <a:rPr altLang="en-GB" sz="2400" lang="en-US">
                <a:solidFill>
                  <a:srgbClr val="FFFFFF"/>
                </a:solidFill>
              </a:rPr>
              <a:t> </a:t>
            </a:r>
            <a:r>
              <a:rPr altLang="en-GB" sz="2400" lang="en-US">
                <a:solidFill>
                  <a:srgbClr val="FFFFFF"/>
                </a:solidFill>
              </a:rPr>
              <a:t> </a:t>
            </a:r>
            <a:r>
              <a:rPr altLang="en-GB" sz="2400" lang="en-US">
                <a:solidFill>
                  <a:srgbClr val="FFFFFF"/>
                </a:solidFill>
              </a:rPr>
              <a:t> </a:t>
            </a:r>
            <a:r>
              <a:rPr altLang="en-GB" sz="2400" lang="en-US">
                <a:solidFill>
                  <a:srgbClr val="FFFFFF"/>
                </a:solidFill>
              </a:rPr>
              <a:t> </a:t>
            </a:r>
            <a:r>
              <a:rPr altLang="en-GB" sz="2400" lang="en-US">
                <a:solidFill>
                  <a:srgbClr val="FFFFFF"/>
                </a:solidFill>
              </a:rPr>
              <a:t> </a:t>
            </a:r>
            <a:r>
              <a:rPr altLang="en-GB" sz="2400" lang="en-US">
                <a:solidFill>
                  <a:srgbClr val="FFFFFF"/>
                </a:solidFill>
              </a:rPr>
              <a:t> </a:t>
            </a:r>
            <a:r>
              <a:rPr altLang="en-GB" sz="2400" lang="en-US">
                <a:solidFill>
                  <a:srgbClr val="FFFFFF"/>
                </a:solidFill>
              </a:rPr>
              <a:t> </a:t>
            </a:r>
            <a:r>
              <a:rPr altLang="en-GB" sz="2400" lang="en-US">
                <a:solidFill>
                  <a:srgbClr val="FFFFFF"/>
                </a:solidFill>
              </a:rPr>
              <a:t> </a:t>
            </a:r>
            <a:r>
              <a:rPr altLang="en-GB" sz="2400" lang="en-US">
                <a:solidFill>
                  <a:srgbClr val="FFFFFF"/>
                </a:solidFill>
              </a:rPr>
              <a:t> </a:t>
            </a:r>
            <a:r>
              <a:rPr altLang="en-GB" sz="2400" lang="en-US">
                <a:solidFill>
                  <a:srgbClr val="FFFFFF"/>
                </a:solidFill>
              </a:rPr>
              <a:t> </a:t>
            </a:r>
            <a:r>
              <a:rPr altLang="en-GB" sz="2400" lang="en-US">
                <a:solidFill>
                  <a:srgbClr val="FFFFFF"/>
                </a:solidFill>
              </a:rPr>
              <a:t> </a:t>
            </a:r>
            <a:r>
              <a:rPr altLang="en-GB" sz="2400" lang="en-US">
                <a:solidFill>
                  <a:srgbClr val="FFFFFF"/>
                </a:solidFill>
              </a:rPr>
              <a:t>V</a:t>
            </a:r>
            <a:r>
              <a:rPr altLang="en-GB" sz="2400" lang="en-US">
                <a:solidFill>
                  <a:srgbClr val="FFFFFF"/>
                </a:solidFill>
              </a:rPr>
              <a:t>E</a:t>
            </a:r>
            <a:r>
              <a:rPr altLang="en-GB" sz="2400" lang="en-US">
                <a:solidFill>
                  <a:srgbClr val="FFFFFF"/>
                </a:solidFill>
              </a:rPr>
              <a:t>L</a:t>
            </a:r>
            <a:r>
              <a:rPr altLang="en-GB" sz="2400" lang="en-US">
                <a:solidFill>
                  <a:srgbClr val="FFFFFF"/>
                </a:solidFill>
              </a:rPr>
              <a:t>A</a:t>
            </a:r>
            <a:r>
              <a:rPr altLang="en-GB" sz="2400" lang="en-US">
                <a:solidFill>
                  <a:srgbClr val="FFFFFF"/>
                </a:solidFill>
              </a:rPr>
              <a:t>M</a:t>
            </a:r>
            <a:r>
              <a:rPr altLang="en-GB" sz="2400" lang="en-US">
                <a:solidFill>
                  <a:srgbClr val="FFFFFF"/>
                </a:solidFill>
              </a:rPr>
              <a:t>M</a:t>
            </a:r>
            <a:r>
              <a:rPr altLang="en-GB" sz="2400" lang="en-US">
                <a:solidFill>
                  <a:srgbClr val="FFFFFF"/>
                </a:solidFill>
              </a:rPr>
              <a:t>AL</a:t>
            </a:r>
            <a:r>
              <a:rPr altLang="en-GB" sz="2400" lang="en-US">
                <a:solidFill>
                  <a:srgbClr val="FFFFFF"/>
                </a:solidFill>
              </a:rPr>
              <a:t> </a:t>
            </a:r>
            <a:r>
              <a:rPr altLang="en-GB" sz="2400" lang="en-US">
                <a:solidFill>
                  <a:srgbClr val="FFFFFF"/>
                </a:solidFill>
              </a:rPr>
              <a:t>COLLEGE</a:t>
            </a:r>
            <a:r>
              <a:rPr altLang="en-GB" sz="2400" lang="en-US">
                <a:solidFill>
                  <a:srgbClr val="FFFFFF"/>
                </a:solidFill>
              </a:rPr>
              <a:t> </a:t>
            </a:r>
            <a:r>
              <a:rPr altLang="en-GB" sz="2400" lang="en-US">
                <a:solidFill>
                  <a:srgbClr val="FFFFFF"/>
                </a:solidFill>
              </a:rPr>
              <a:t>O</a:t>
            </a:r>
            <a:r>
              <a:rPr altLang="en-GB" sz="2400" lang="en-US">
                <a:solidFill>
                  <a:srgbClr val="FFFFFF"/>
                </a:solidFill>
              </a:rPr>
              <a:t>F</a:t>
            </a:r>
            <a:r>
              <a:rPr altLang="en-GB" sz="2400" lang="en-US">
                <a:solidFill>
                  <a:srgbClr val="FFFFFF"/>
                </a:solidFill>
              </a:rPr>
              <a:t> </a:t>
            </a:r>
            <a:r>
              <a:rPr altLang="en-GB" sz="2400" lang="en-US">
                <a:solidFill>
                  <a:srgbClr val="FFFFFF"/>
                </a:solidFill>
              </a:rPr>
              <a:t>E</a:t>
            </a:r>
            <a:r>
              <a:rPr altLang="en-GB" sz="2400" lang="en-US">
                <a:solidFill>
                  <a:srgbClr val="FFFFFF"/>
                </a:solidFill>
              </a:rPr>
              <a:t>N</a:t>
            </a:r>
            <a:r>
              <a:rPr altLang="en-GB" sz="2400" lang="en-US">
                <a:solidFill>
                  <a:srgbClr val="FFFFFF"/>
                </a:solidFill>
              </a:rPr>
              <a:t>GINEERING</a:t>
            </a:r>
            <a:r>
              <a:rPr altLang="en-GB" sz="2400" lang="en-US">
                <a:solidFill>
                  <a:srgbClr val="FFFFFF"/>
                </a:solidFill>
              </a:rPr>
              <a:t> </a:t>
            </a:r>
            <a:r>
              <a:rPr altLang="en-GB" sz="2400" lang="en-US">
                <a:solidFill>
                  <a:srgbClr val="FFFFFF"/>
                </a:solidFill>
              </a:rPr>
              <a:t>AND</a:t>
            </a:r>
            <a:r>
              <a:rPr altLang="en-GB" sz="2400" lang="en-US">
                <a:solidFill>
                  <a:srgbClr val="FFFFFF"/>
                </a:solidFill>
              </a:rPr>
              <a:t> </a:t>
            </a:r>
            <a:r>
              <a:rPr altLang="en-GB" sz="2400" lang="en-US">
                <a:solidFill>
                  <a:srgbClr val="FFFFFF"/>
                </a:solidFill>
              </a:rPr>
              <a:t>TECHNOLOGY</a:t>
            </a:r>
            <a:r>
              <a:rPr altLang="en-GB" sz="2400" lang="en-US">
                <a:solidFill>
                  <a:srgbClr val="FFFFFF"/>
                </a:solidFill>
              </a:rPr>
              <a:t> </a:t>
            </a:r>
            <a:endParaRPr altLang="en-US" sz="6600" lang="zh-CN">
              <a:solidFill>
                <a:srgbClr val="92D04F"/>
              </a:solidFill>
            </a:endParaRPr>
          </a:p>
          <a:p>
            <a:pPr lvl="0"/>
            <a:endParaRPr altLang="en-US" sz="6600" lang="zh-CN">
              <a:solidFill>
                <a:srgbClr val="92D04F"/>
              </a:solidFill>
            </a:endParaRPr>
          </a:p>
          <a:p>
            <a:pPr lvl="0"/>
            <a:r>
              <a:rPr altLang="en-GB" sz="2400" lang="en-US">
                <a:solidFill>
                  <a:srgbClr val="FFFFFF"/>
                </a:solidFill>
              </a:rPr>
              <a:t>D</a:t>
            </a:r>
            <a:r>
              <a:rPr altLang="en-GB" sz="2400" lang="en-US">
                <a:solidFill>
                  <a:srgbClr val="FFFFFF"/>
                </a:solidFill>
              </a:rPr>
              <a:t>o</a:t>
            </a:r>
            <a:r>
              <a:rPr altLang="en-GB" sz="2400" lang="en-US">
                <a:solidFill>
                  <a:srgbClr val="FFFFFF"/>
                </a:solidFill>
              </a:rPr>
              <a:t>n</a:t>
            </a:r>
            <a:r>
              <a:rPr altLang="en-GB" sz="2400" lang="en-US">
                <a:solidFill>
                  <a:srgbClr val="FFFFFF"/>
                </a:solidFill>
              </a:rPr>
              <a:t>e</a:t>
            </a:r>
            <a:r>
              <a:rPr altLang="en-GB" sz="2400" lang="en-US">
                <a:solidFill>
                  <a:srgbClr val="FFFFFF"/>
                </a:solidFill>
              </a:rPr>
              <a:t> </a:t>
            </a:r>
            <a:r>
              <a:rPr altLang="en-GB" sz="2400" lang="en-US">
                <a:solidFill>
                  <a:srgbClr val="FFFFFF"/>
                </a:solidFill>
              </a:rPr>
              <a:t>b</a:t>
            </a:r>
            <a:r>
              <a:rPr altLang="en-GB" sz="2400" lang="en-US">
                <a:solidFill>
                  <a:srgbClr val="FFFFFF"/>
                </a:solidFill>
              </a:rPr>
              <a:t>y</a:t>
            </a:r>
            <a:r>
              <a:rPr altLang="en-GB" sz="2400" lang="en-US">
                <a:solidFill>
                  <a:srgbClr val="FFFFFF"/>
                </a:solidFill>
              </a:rPr>
              <a:t> </a:t>
            </a:r>
            <a:endParaRPr altLang="en-US" sz="6600" lang="zh-CN">
              <a:solidFill>
                <a:srgbClr val="92D04F"/>
              </a:solidFill>
            </a:endParaRPr>
          </a:p>
          <a:p>
            <a:pPr lvl="0"/>
            <a:r>
              <a:rPr altLang="en-GB" sz="2400" lang="en-US">
                <a:solidFill>
                  <a:srgbClr val="FFFFFF"/>
                </a:solidFill>
              </a:rPr>
              <a:t>A</a:t>
            </a:r>
            <a:r>
              <a:rPr altLang="en-GB" sz="2400" lang="en-US">
                <a:solidFill>
                  <a:srgbClr val="FFFFFF"/>
                </a:solidFill>
              </a:rPr>
              <a:t>b</a:t>
            </a:r>
            <a:r>
              <a:rPr altLang="en-GB" sz="2400" lang="en-US">
                <a:solidFill>
                  <a:srgbClr val="FFFFFF"/>
                </a:solidFill>
              </a:rPr>
              <a:t>i</a:t>
            </a:r>
            <a:r>
              <a:rPr altLang="en-GB" sz="2400" lang="en-US">
                <a:solidFill>
                  <a:srgbClr val="FFFFFF"/>
                </a:solidFill>
              </a:rPr>
              <a:t>e</a:t>
            </a:r>
            <a:r>
              <a:rPr altLang="en-GB" sz="2400" lang="en-US">
                <a:solidFill>
                  <a:srgbClr val="FFFFFF"/>
                </a:solidFill>
              </a:rPr>
              <a:t>r</a:t>
            </a:r>
            <a:r>
              <a:rPr altLang="en-GB" sz="2400" lang="en-US">
                <a:solidFill>
                  <a:srgbClr val="FFFFFF"/>
                </a:solidFill>
              </a:rPr>
              <a:t>aami</a:t>
            </a:r>
            <a:r>
              <a:rPr altLang="en-GB" sz="2400" lang="en-US">
                <a:solidFill>
                  <a:srgbClr val="FFFFFF"/>
                </a:solidFill>
              </a:rPr>
              <a:t> </a:t>
            </a:r>
            <a:r>
              <a:rPr altLang="en-GB" sz="2400" lang="en-US">
                <a:solidFill>
                  <a:srgbClr val="FFFFFF"/>
                </a:solidFill>
              </a:rPr>
              <a:t>S</a:t>
            </a:r>
            <a:r>
              <a:rPr altLang="en-GB" sz="2400" lang="en-US">
                <a:solidFill>
                  <a:srgbClr val="FFFFFF"/>
                </a:solidFill>
              </a:rPr>
              <a:t> </a:t>
            </a:r>
            <a:r>
              <a:rPr altLang="en-GB" sz="2400" lang="en-US">
                <a:solidFill>
                  <a:srgbClr val="FFFFFF"/>
                </a:solidFill>
              </a:rPr>
              <a:t>K</a:t>
            </a:r>
            <a:r>
              <a:rPr altLang="en-GB" sz="2400" lang="en-US">
                <a:solidFill>
                  <a:srgbClr val="FFFFFF"/>
                </a:solidFill>
              </a:rPr>
              <a:t> </a:t>
            </a:r>
            <a:r>
              <a:rPr altLang="en-GB" sz="2400" lang="en-US">
                <a:solidFill>
                  <a:srgbClr val="FFFFFF"/>
                </a:solidFill>
              </a:rPr>
              <a:t>(</a:t>
            </a:r>
            <a:r>
              <a:rPr altLang="en-GB" sz="2400" lang="en-US">
                <a:solidFill>
                  <a:srgbClr val="FFFFFF"/>
                </a:solidFill>
              </a:rPr>
              <a:t> </a:t>
            </a:r>
            <a:r>
              <a:rPr altLang="en-GB" sz="2400" lang="en-US">
                <a:solidFill>
                  <a:srgbClr val="FFFFFF"/>
                </a:solidFill>
              </a:rPr>
              <a:t>2</a:t>
            </a:r>
            <a:r>
              <a:rPr altLang="en-GB" sz="2400" lang="en-US">
                <a:solidFill>
                  <a:srgbClr val="FFFFFF"/>
                </a:solidFill>
              </a:rPr>
              <a:t>0</a:t>
            </a:r>
            <a:r>
              <a:rPr altLang="en-GB" sz="2400" lang="en-US">
                <a:solidFill>
                  <a:srgbClr val="FFFFFF"/>
                </a:solidFill>
              </a:rPr>
              <a:t>C</a:t>
            </a:r>
            <a:r>
              <a:rPr altLang="en-GB" sz="2400" lang="en-US">
                <a:solidFill>
                  <a:srgbClr val="FFFFFF"/>
                </a:solidFill>
              </a:rPr>
              <a:t>I</a:t>
            </a:r>
            <a:r>
              <a:rPr altLang="en-GB" sz="2400" lang="en-US">
                <a:solidFill>
                  <a:srgbClr val="FFFFFF"/>
                </a:solidFill>
              </a:rPr>
              <a:t>V</a:t>
            </a:r>
            <a:r>
              <a:rPr altLang="en-GB" sz="2400" lang="en-US">
                <a:solidFill>
                  <a:srgbClr val="FFFFFF"/>
                </a:solidFill>
              </a:rPr>
              <a:t>0</a:t>
            </a:r>
            <a:r>
              <a:rPr altLang="en-GB" sz="2400" lang="en-US">
                <a:solidFill>
                  <a:srgbClr val="FFFFFF"/>
                </a:solidFill>
              </a:rPr>
              <a:t>1</a:t>
            </a:r>
            <a:r>
              <a:rPr altLang="en-GB" sz="2400" lang="en-US">
                <a:solidFill>
                  <a:srgbClr val="FFFFFF"/>
                </a:solidFill>
              </a:rPr>
              <a:t>/</a:t>
            </a:r>
            <a:r>
              <a:rPr altLang="en-GB" sz="2400" lang="en-US">
                <a:solidFill>
                  <a:srgbClr val="FFFFFF"/>
                </a:solidFill>
              </a:rPr>
              <a:t> 5738D450BA93170A25342968CEDD1FB6</a:t>
            </a:r>
            <a:r>
              <a:rPr altLang="en-GB" sz="2400" lang="en-US">
                <a:solidFill>
                  <a:srgbClr val="FFFFFF"/>
                </a:solidFill>
              </a:rPr>
              <a:t>)</a:t>
            </a:r>
            <a:endParaRPr altLang="en-US" sz="6600" lang="zh-CN">
              <a:solidFill>
                <a:srgbClr val="92D04F"/>
              </a:solidFill>
            </a:endParaRPr>
          </a:p>
          <a:p>
            <a:pPr lvl="0"/>
            <a:r>
              <a:rPr altLang="en-GB" sz="2400" lang="en-US">
                <a:solidFill>
                  <a:srgbClr val="FFFFFF"/>
                </a:solidFill>
              </a:rPr>
              <a:t>A</a:t>
            </a:r>
            <a:r>
              <a:rPr altLang="en-GB" sz="2400" lang="en-US">
                <a:solidFill>
                  <a:srgbClr val="FFFFFF"/>
                </a:solidFill>
              </a:rPr>
              <a:t>b</a:t>
            </a:r>
            <a:r>
              <a:rPr altLang="en-GB" sz="2400" lang="en-US">
                <a:solidFill>
                  <a:srgbClr val="FFFFFF"/>
                </a:solidFill>
              </a:rPr>
              <a:t>i</a:t>
            </a:r>
            <a:r>
              <a:rPr altLang="en-GB" sz="2400" lang="en-US">
                <a:solidFill>
                  <a:srgbClr val="FFFFFF"/>
                </a:solidFill>
              </a:rPr>
              <a:t>n</a:t>
            </a:r>
            <a:r>
              <a:rPr altLang="en-GB" sz="2400" lang="en-US">
                <a:solidFill>
                  <a:srgbClr val="FFFFFF"/>
                </a:solidFill>
              </a:rPr>
              <a:t>aya</a:t>
            </a:r>
            <a:r>
              <a:rPr altLang="en-GB" sz="2400" lang="en-US">
                <a:solidFill>
                  <a:srgbClr val="FFFFFF"/>
                </a:solidFill>
              </a:rPr>
              <a:t> </a:t>
            </a:r>
            <a:r>
              <a:rPr altLang="en-GB" sz="2400" lang="en-US">
                <a:solidFill>
                  <a:srgbClr val="FFFFFF"/>
                </a:solidFill>
              </a:rPr>
              <a:t>kiruthika</a:t>
            </a:r>
            <a:r>
              <a:rPr altLang="en-GB" sz="2400" lang="en-US">
                <a:solidFill>
                  <a:srgbClr val="FFFFFF"/>
                </a:solidFill>
              </a:rPr>
              <a:t> </a:t>
            </a:r>
            <a:r>
              <a:rPr altLang="en-GB" sz="2400" lang="en-US">
                <a:solidFill>
                  <a:srgbClr val="FFFFFF"/>
                </a:solidFill>
              </a:rPr>
              <a:t>V</a:t>
            </a:r>
            <a:r>
              <a:rPr altLang="en-GB" sz="2400" lang="en-US">
                <a:solidFill>
                  <a:srgbClr val="FFFFFF"/>
                </a:solidFill>
              </a:rPr>
              <a:t> </a:t>
            </a:r>
            <a:r>
              <a:rPr altLang="en-GB" sz="2400" lang="en-US">
                <a:solidFill>
                  <a:srgbClr val="FFFFFF"/>
                </a:solidFill>
              </a:rPr>
              <a:t>(</a:t>
            </a:r>
            <a:r>
              <a:rPr altLang="en-GB" sz="2400" lang="en-US">
                <a:solidFill>
                  <a:srgbClr val="FFFFFF"/>
                </a:solidFill>
              </a:rPr>
              <a:t>2</a:t>
            </a:r>
            <a:r>
              <a:rPr altLang="en-GB" sz="2400" lang="en-US">
                <a:solidFill>
                  <a:srgbClr val="FFFFFF"/>
                </a:solidFill>
              </a:rPr>
              <a:t>0</a:t>
            </a:r>
            <a:r>
              <a:rPr altLang="en-GB" sz="2400" lang="en-US">
                <a:solidFill>
                  <a:srgbClr val="FFFFFF"/>
                </a:solidFill>
              </a:rPr>
              <a:t>CIV02</a:t>
            </a:r>
            <a:r>
              <a:rPr altLang="en-GB" sz="2400" lang="en-US">
                <a:solidFill>
                  <a:srgbClr val="FFFFFF"/>
                </a:solidFill>
              </a:rPr>
              <a:t>/29989292AF72A39A5C94513F33BE6015</a:t>
            </a:r>
            <a:r>
              <a:rPr altLang="en-GB" sz="2400" lang="en-US">
                <a:solidFill>
                  <a:srgbClr val="FFFFFF"/>
                </a:solidFill>
              </a:rPr>
              <a:t>)</a:t>
            </a:r>
            <a:endParaRPr altLang="en-US" sz="6600" lang="zh-CN">
              <a:solidFill>
                <a:srgbClr val="92D04F"/>
              </a:solidFill>
            </a:endParaRPr>
          </a:p>
          <a:p>
            <a:pPr lvl="0"/>
            <a:r>
              <a:rPr altLang="en-GB" sz="2400" lang="en-US">
                <a:solidFill>
                  <a:srgbClr val="FFFFFF"/>
                </a:solidFill>
              </a:rPr>
              <a:t>A</a:t>
            </a:r>
            <a:r>
              <a:rPr altLang="en-GB" sz="2400" lang="en-US">
                <a:solidFill>
                  <a:srgbClr val="FFFFFF"/>
                </a:solidFill>
              </a:rPr>
              <a:t>i</a:t>
            </a:r>
            <a:r>
              <a:rPr altLang="en-GB" sz="2400" lang="en-US">
                <a:solidFill>
                  <a:srgbClr val="FFFFFF"/>
                </a:solidFill>
              </a:rPr>
              <a:t>s</a:t>
            </a:r>
            <a:r>
              <a:rPr altLang="en-GB" sz="2400" lang="en-US">
                <a:solidFill>
                  <a:srgbClr val="FFFFFF"/>
                </a:solidFill>
              </a:rPr>
              <a:t>h</a:t>
            </a:r>
            <a:r>
              <a:rPr altLang="en-GB" sz="2400" lang="en-US">
                <a:solidFill>
                  <a:srgbClr val="FFFFFF"/>
                </a:solidFill>
              </a:rPr>
              <a:t>warya</a:t>
            </a:r>
            <a:r>
              <a:rPr altLang="en-GB" sz="2400" lang="en-US">
                <a:solidFill>
                  <a:srgbClr val="FFFFFF"/>
                </a:solidFill>
              </a:rPr>
              <a:t> </a:t>
            </a:r>
            <a:r>
              <a:rPr altLang="en-GB" sz="2400" lang="en-US">
                <a:solidFill>
                  <a:srgbClr val="FFFFFF"/>
                </a:solidFill>
              </a:rPr>
              <a:t>U</a:t>
            </a:r>
            <a:r>
              <a:rPr altLang="en-GB" sz="2400" lang="en-US">
                <a:solidFill>
                  <a:srgbClr val="FFFFFF"/>
                </a:solidFill>
              </a:rPr>
              <a:t> </a:t>
            </a:r>
            <a:r>
              <a:rPr altLang="en-GB" sz="2400" lang="en-US">
                <a:solidFill>
                  <a:srgbClr val="FFFFFF"/>
                </a:solidFill>
              </a:rPr>
              <a:t>(</a:t>
            </a:r>
            <a:r>
              <a:rPr altLang="en-GB" sz="2400" lang="en-US">
                <a:solidFill>
                  <a:srgbClr val="FFFFFF"/>
                </a:solidFill>
              </a:rPr>
              <a:t>2</a:t>
            </a:r>
            <a:r>
              <a:rPr altLang="en-GB" sz="2400" lang="en-US">
                <a:solidFill>
                  <a:srgbClr val="FFFFFF"/>
                </a:solidFill>
              </a:rPr>
              <a:t>0</a:t>
            </a:r>
            <a:r>
              <a:rPr altLang="en-GB" sz="2400" lang="en-US">
                <a:solidFill>
                  <a:srgbClr val="FFFFFF"/>
                </a:solidFill>
              </a:rPr>
              <a:t>C</a:t>
            </a:r>
            <a:r>
              <a:rPr altLang="en-GB" sz="2400" lang="en-US">
                <a:solidFill>
                  <a:srgbClr val="FFFFFF"/>
                </a:solidFill>
              </a:rPr>
              <a:t>I</a:t>
            </a:r>
            <a:r>
              <a:rPr altLang="en-GB" sz="2400" lang="en-US">
                <a:solidFill>
                  <a:srgbClr val="FFFFFF"/>
                </a:solidFill>
              </a:rPr>
              <a:t>V</a:t>
            </a:r>
            <a:r>
              <a:rPr altLang="en-GB" sz="2400" lang="en-US">
                <a:solidFill>
                  <a:srgbClr val="FFFFFF"/>
                </a:solidFill>
              </a:rPr>
              <a:t>0</a:t>
            </a:r>
            <a:r>
              <a:rPr altLang="en-GB" sz="2400" lang="en-US">
                <a:solidFill>
                  <a:srgbClr val="FFFFFF"/>
                </a:solidFill>
              </a:rPr>
              <a:t>3</a:t>
            </a:r>
            <a:r>
              <a:rPr altLang="en-GB" sz="2400" lang="en-US">
                <a:solidFill>
                  <a:srgbClr val="FFFFFF"/>
                </a:solidFill>
              </a:rPr>
              <a:t>/3514D422F79803280AC4CD756BB54414</a:t>
            </a:r>
            <a:r>
              <a:rPr altLang="en-GB" sz="2400" lang="en-US">
                <a:solidFill>
                  <a:srgbClr val="FFFFFF"/>
                </a:solidFill>
              </a:rPr>
              <a:t>)</a:t>
            </a:r>
            <a:endParaRPr altLang="en-US" sz="6600" lang="zh-CN">
              <a:solidFill>
                <a:srgbClr val="92D04F"/>
              </a:solidFill>
            </a:endParaRPr>
          </a:p>
          <a:p>
            <a:pPr lvl="0"/>
            <a:endParaRPr altLang="en-US" sz="6600" lang="zh-CN">
              <a:solidFill>
                <a:srgbClr val="92D04F"/>
              </a:solidFill>
            </a:endParaRPr>
          </a:p>
        </p:txBody>
      </p:sp>
      <p:sp>
        <p:nvSpPr>
          <p:cNvPr id="1048585" name="任意多边形 12"/>
          <p:cNvSpPr/>
          <p:nvPr/>
        </p:nvSpPr>
        <p:spPr>
          <a:xfrm rot="0">
            <a:off x="0" y="2528887"/>
            <a:ext cx="3594750" cy="4329112"/>
          </a:xfrm>
          <a:custGeom>
            <a:avLst/>
            <a:ahLst/>
            <a:rect l="0" t="0" r="r" b="b"/>
            <a:pathLst>
              <a:path w="5012696" h="5320395">
                <a:moveTo>
                  <a:pt x="744589" y="0"/>
                </a:moveTo>
                <a:cubicBezTo>
                  <a:pt x="3101799" y="0"/>
                  <a:pt x="5012696" y="1910897"/>
                  <a:pt x="5012696" y="4268107"/>
                </a:cubicBezTo>
                <a:cubicBezTo>
                  <a:pt x="5012696" y="4562759"/>
                  <a:pt x="4982838" y="4850436"/>
                  <a:pt x="4925983" y="5128280"/>
                </a:cubicBezTo>
                <a:lnTo>
                  <a:pt x="4876585" y="5320395"/>
                </a:lnTo>
                <a:lnTo>
                  <a:pt x="0" y="5320395"/>
                </a:lnTo>
                <a:lnTo>
                  <a:pt x="0" y="66072"/>
                </a:lnTo>
                <a:lnTo>
                  <a:pt x="94598" y="49178"/>
                </a:lnTo>
                <a:cubicBezTo>
                  <a:pt x="306535" y="16795"/>
                  <a:pt x="523601" y="0"/>
                  <a:pt x="744589" y="0"/>
                </a:cubicBezTo>
              </a:path>
            </a:pathLst>
          </a:custGeom>
          <a:solidFill>
            <a:srgbClr val="99CA3B"/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800" lang="zh-CN">
              <a:solidFill>
                <a:srgbClr val="FFFFFF"/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1048586" name="椭圆 15"/>
          <p:cNvSpPr/>
          <p:nvPr/>
        </p:nvSpPr>
        <p:spPr>
          <a:xfrm rot="0">
            <a:off x="2505725" y="1239043"/>
            <a:ext cx="1089025" cy="1087437"/>
          </a:xfrm>
          <a:prstGeom prst="ellipse"/>
          <a:solidFill>
            <a:schemeClr val="lt1"/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800" lang="zh-CN">
              <a:solidFill>
                <a:srgbClr val="FFFFFF"/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1048587" name="椭圆 16"/>
          <p:cNvSpPr/>
          <p:nvPr/>
        </p:nvSpPr>
        <p:spPr>
          <a:xfrm rot="0">
            <a:off x="10610850" y="730250"/>
            <a:ext cx="411162" cy="409575"/>
          </a:xfrm>
          <a:prstGeom prst="ellipse"/>
          <a:solidFill>
            <a:schemeClr val="lt1"/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800" lang="zh-CN">
              <a:solidFill>
                <a:srgbClr val="FFFFFF"/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1048588" name="椭圆 17"/>
          <p:cNvSpPr/>
          <p:nvPr/>
        </p:nvSpPr>
        <p:spPr>
          <a:xfrm rot="0">
            <a:off x="11387138" y="1357312"/>
            <a:ext cx="258762" cy="258762"/>
          </a:xfrm>
          <a:prstGeom prst="ellipse"/>
          <a:solidFill>
            <a:schemeClr val="lt1"/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800" lang="zh-CN">
              <a:solidFill>
                <a:srgbClr val="FFFFFF"/>
              </a:solidFill>
              <a:latin typeface="Arial" pitchFamily="34" charset="0"/>
              <a:ea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549591" y="0"/>
            <a:ext cx="3092818" cy="6858000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549591" y="0"/>
            <a:ext cx="3092818" cy="6858000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549591" y="0"/>
            <a:ext cx="3092818" cy="6858000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549591" y="0"/>
            <a:ext cx="3092818" cy="6858000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549591" y="0"/>
            <a:ext cx="3092818" cy="6858000"/>
          </a:xfrm>
          <a:prstGeom prst="rect"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4" name="矩形 5"/>
          <p:cNvSpPr/>
          <p:nvPr/>
        </p:nvSpPr>
        <p:spPr>
          <a:xfrm rot="0">
            <a:off x="0" y="5805487"/>
            <a:ext cx="12192000" cy="1052512"/>
          </a:xfrm>
          <a:prstGeom prst="rect"/>
          <a:solidFill>
            <a:srgbClr val="808080"/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800" lang="zh-CN">
              <a:solidFill>
                <a:srgbClr val="FFFFFF"/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1048615" name="文本框 6"/>
          <p:cNvSpPr txBox="1"/>
          <p:nvPr/>
        </p:nvSpPr>
        <p:spPr>
          <a:xfrm rot="0">
            <a:off x="4986337" y="2078037"/>
            <a:ext cx="6035675" cy="117094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5pPr>
          </a:lstStyle>
          <a:p>
            <a:pPr lvl="0"/>
            <a:r>
              <a:rPr altLang="zh-CN" b="1" sz="7200" lang="en-US">
                <a:solidFill>
                  <a:srgbClr val="FFFFFF"/>
                </a:solidFill>
                <a:latin typeface="Arial" pitchFamily="34" charset="0"/>
              </a:rPr>
              <a:t>THANK YOU</a:t>
            </a:r>
          </a:p>
        </p:txBody>
      </p:sp>
      <p:sp>
        <p:nvSpPr>
          <p:cNvPr id="1048616" name="任意多边形 12"/>
          <p:cNvSpPr/>
          <p:nvPr/>
        </p:nvSpPr>
        <p:spPr>
          <a:xfrm rot="0">
            <a:off x="0" y="2528887"/>
            <a:ext cx="4078287" cy="4329112"/>
          </a:xfrm>
          <a:custGeom>
            <a:avLst/>
            <a:ahLst/>
            <a:rect l="0" t="0" r="r" b="b"/>
            <a:pathLst>
              <a:path w="5012696" h="5320395">
                <a:moveTo>
                  <a:pt x="744589" y="0"/>
                </a:moveTo>
                <a:cubicBezTo>
                  <a:pt x="3101799" y="0"/>
                  <a:pt x="5012696" y="1910897"/>
                  <a:pt x="5012696" y="4268107"/>
                </a:cubicBezTo>
                <a:cubicBezTo>
                  <a:pt x="5012696" y="4562759"/>
                  <a:pt x="4982838" y="4850436"/>
                  <a:pt x="4925983" y="5128280"/>
                </a:cubicBezTo>
                <a:lnTo>
                  <a:pt x="4876585" y="5320395"/>
                </a:lnTo>
                <a:lnTo>
                  <a:pt x="0" y="5320395"/>
                </a:lnTo>
                <a:lnTo>
                  <a:pt x="0" y="66072"/>
                </a:lnTo>
                <a:lnTo>
                  <a:pt x="94598" y="49178"/>
                </a:lnTo>
                <a:cubicBezTo>
                  <a:pt x="306535" y="16795"/>
                  <a:pt x="523601" y="0"/>
                  <a:pt x="744589" y="0"/>
                </a:cubicBezTo>
              </a:path>
            </a:pathLst>
          </a:custGeom>
          <a:solidFill>
            <a:srgbClr val="99CA3B"/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800" lang="zh-CN">
              <a:solidFill>
                <a:srgbClr val="FFFFFF"/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1048617" name="椭圆 15"/>
          <p:cNvSpPr/>
          <p:nvPr/>
        </p:nvSpPr>
        <p:spPr>
          <a:xfrm rot="0">
            <a:off x="3533775" y="5011737"/>
            <a:ext cx="1089025" cy="1087437"/>
          </a:xfrm>
          <a:prstGeom prst="ellipse"/>
          <a:solidFill>
            <a:schemeClr val="lt1"/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800" lang="zh-CN">
              <a:solidFill>
                <a:srgbClr val="FFFFFF"/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1048618" name="椭圆 16"/>
          <p:cNvSpPr/>
          <p:nvPr/>
        </p:nvSpPr>
        <p:spPr>
          <a:xfrm rot="0">
            <a:off x="10610850" y="730250"/>
            <a:ext cx="411162" cy="409575"/>
          </a:xfrm>
          <a:prstGeom prst="ellipse"/>
          <a:solidFill>
            <a:schemeClr val="lt1"/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800" lang="zh-CN">
              <a:solidFill>
                <a:srgbClr val="FFFFFF"/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1048619" name="椭圆 17"/>
          <p:cNvSpPr/>
          <p:nvPr/>
        </p:nvSpPr>
        <p:spPr>
          <a:xfrm rot="0">
            <a:off x="11387138" y="1357312"/>
            <a:ext cx="258762" cy="258762"/>
          </a:xfrm>
          <a:prstGeom prst="ellipse"/>
          <a:solidFill>
            <a:schemeClr val="lt1"/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800" lang="zh-CN">
              <a:solidFill>
                <a:srgbClr val="FFFFFF"/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1048620" name="Footer Placeholder 4"/>
          <p:cNvSpPr/>
          <p:nvPr>
            <p:ph type="ftr" sz="quarter" idx="4294967295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sz="1200" lang="zh-CN">
                <a:solidFill>
                  <a:srgbClr val="898989"/>
                </a:solidFill>
                <a:latin typeface="Arial" pitchFamily="34" charset="0"/>
                <a:ea typeface="Arial" pitchFamily="34" charset="0"/>
                <a:sym typeface="Arial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2" name="椭圆 34"/>
          <p:cNvSpPr/>
          <p:nvPr/>
        </p:nvSpPr>
        <p:spPr>
          <a:xfrm rot="0">
            <a:off x="3786187" y="1155700"/>
            <a:ext cx="4619625" cy="4619625"/>
          </a:xfrm>
          <a:prstGeom prst="ellipse"/>
          <a:solidFill>
            <a:srgbClr val="99CA3B"/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800" lang="zh-CN">
              <a:solidFill>
                <a:srgbClr val="FFFFFF"/>
              </a:solidFill>
              <a:latin typeface="Arial" pitchFamily="34" charset="0"/>
              <a:ea typeface="Arial" pitchFamily="34" charset="0"/>
            </a:endParaRPr>
          </a:p>
        </p:txBody>
      </p:sp>
      <p:grpSp>
        <p:nvGrpSpPr>
          <p:cNvPr id="36" name=""/>
          <p:cNvGrpSpPr/>
          <p:nvPr/>
        </p:nvGrpSpPr>
        <p:grpSpPr>
          <a:xfrm rot="0">
            <a:off x="-290512" y="4116387"/>
            <a:ext cx="4527550" cy="3462337"/>
            <a:chOff x="-290449" y="3324849"/>
            <a:chExt cx="5561545" cy="4254420"/>
          </a:xfrm>
        </p:grpSpPr>
        <p:grpSp>
          <p:nvGrpSpPr>
            <p:cNvPr id="37" name=""/>
            <p:cNvGrpSpPr/>
            <p:nvPr/>
          </p:nvGrpSpPr>
          <p:grpSpPr>
            <a:xfrm rot="5400000">
              <a:off x="2671563" y="3324672"/>
              <a:ext cx="2599356" cy="2599710"/>
              <a:chOff x="9579914" y="4258290"/>
              <a:chExt cx="2599356" cy="2599710"/>
            </a:xfrm>
          </p:grpSpPr>
          <p:cxnSp>
            <p:nvCxnSpPr>
              <p:cNvPr id="3145728" name="直接连接符 4"/>
              <p:cNvCxnSpPr>
                <a:cxnSpLocks/>
              </p:cNvCxnSpPr>
              <p:nvPr/>
            </p:nvCxnSpPr>
            <p:spPr>
              <a:xfrm rot="0">
                <a:off x="9586272" y="4271002"/>
                <a:ext cx="2592998" cy="2586998"/>
              </a:xfrm>
              <a:prstGeom prst="line"/>
              <a:noFill/>
              <a:ln w="28575" cap="flat" cmpd="sng">
                <a:solidFill>
                  <a:schemeClr val="lt1">
                    <a:alpha val="100000"/>
                  </a:schemeClr>
                </a:solidFill>
                <a:prstDash val="solid"/>
                <a:miter/>
              </a:ln>
            </p:spPr>
          </p:cxnSp>
          <p:grpSp>
            <p:nvGrpSpPr>
              <p:cNvPr id="38" name=""/>
              <p:cNvGrpSpPr/>
              <p:nvPr/>
            </p:nvGrpSpPr>
            <p:grpSpPr>
              <a:xfrm rot="0">
                <a:off x="9579914" y="4258290"/>
                <a:ext cx="1869136" cy="1856760"/>
                <a:chOff x="9567214" y="4277340"/>
                <a:chExt cx="1869136" cy="1856760"/>
              </a:xfrm>
            </p:grpSpPr>
            <p:cxnSp>
              <p:nvCxnSpPr>
                <p:cNvPr id="3145729" name="直接连接符 6"/>
                <p:cNvCxnSpPr>
                  <a:cxnSpLocks/>
                </p:cNvCxnSpPr>
                <p:nvPr/>
              </p:nvCxnSpPr>
              <p:spPr>
                <a:xfrm rot="0">
                  <a:off x="9567224" y="4277350"/>
                  <a:ext cx="0" cy="1856750"/>
                </a:xfrm>
                <a:prstGeom prst="line"/>
                <a:noFill/>
                <a:ln w="28575" cap="flat" cmpd="sng">
                  <a:solidFill>
                    <a:schemeClr val="lt1">
                      <a:alpha val="100000"/>
                    </a:schemeClr>
                  </a:solidFill>
                  <a:prstDash val="solid"/>
                  <a:miter/>
                </a:ln>
              </p:spPr>
            </p:cxnSp>
            <p:cxnSp>
              <p:nvCxnSpPr>
                <p:cNvPr id="3145730" name="直接连接符 7"/>
                <p:cNvCxnSpPr>
                  <a:cxnSpLocks/>
                </p:cNvCxnSpPr>
                <p:nvPr/>
              </p:nvCxnSpPr>
              <p:spPr>
                <a:xfrm rot="0" flipH="1">
                  <a:off x="9567214" y="4277340"/>
                  <a:ext cx="1869136" cy="0"/>
                </a:xfrm>
                <a:prstGeom prst="line"/>
                <a:noFill/>
                <a:ln w="28575" cap="flat" cmpd="sng">
                  <a:solidFill>
                    <a:schemeClr val="lt1">
                      <a:alpha val="100000"/>
                    </a:schemeClr>
                  </a:solidFill>
                  <a:prstDash val="solid"/>
                  <a:miter/>
                </a:ln>
              </p:spPr>
            </p:cxnSp>
          </p:grpSp>
        </p:grpSp>
        <p:grpSp>
          <p:nvGrpSpPr>
            <p:cNvPr id="39" name=""/>
            <p:cNvGrpSpPr/>
            <p:nvPr/>
          </p:nvGrpSpPr>
          <p:grpSpPr>
            <a:xfrm rot="5400000">
              <a:off x="3000940" y="4677394"/>
              <a:ext cx="2160252" cy="2159925"/>
              <a:chOff x="9579914" y="4258290"/>
              <a:chExt cx="2944317" cy="2943871"/>
            </a:xfrm>
          </p:grpSpPr>
          <p:cxnSp>
            <p:nvCxnSpPr>
              <p:cNvPr id="3145731" name="直接连接符 9"/>
              <p:cNvCxnSpPr>
                <a:cxnSpLocks/>
              </p:cNvCxnSpPr>
              <p:nvPr/>
            </p:nvCxnSpPr>
            <p:spPr>
              <a:xfrm rot="16200000" flipH="1">
                <a:off x="9589662" y="4267591"/>
                <a:ext cx="2931159" cy="2937958"/>
              </a:xfrm>
              <a:prstGeom prst="line"/>
              <a:noFill/>
              <a:ln w="19050" cap="flat" cmpd="sng">
                <a:solidFill>
                  <a:schemeClr val="lt1">
                    <a:alpha val="34000"/>
                  </a:schemeClr>
                </a:solidFill>
                <a:prstDash val="solid"/>
                <a:miter/>
              </a:ln>
            </p:spPr>
          </p:cxnSp>
          <p:grpSp>
            <p:nvGrpSpPr>
              <p:cNvPr id="40" name=""/>
              <p:cNvGrpSpPr/>
              <p:nvPr/>
            </p:nvGrpSpPr>
            <p:grpSpPr>
              <a:xfrm rot="0">
                <a:off x="9579914" y="4258290"/>
                <a:ext cx="1869136" cy="1856760"/>
                <a:chOff x="9567214" y="4277340"/>
                <a:chExt cx="1869136" cy="1856760"/>
              </a:xfrm>
            </p:grpSpPr>
            <p:cxnSp>
              <p:nvCxnSpPr>
                <p:cNvPr id="3145732" name="直接连接符 11"/>
                <p:cNvCxnSpPr>
                  <a:cxnSpLocks/>
                </p:cNvCxnSpPr>
                <p:nvPr/>
              </p:nvCxnSpPr>
              <p:spPr>
                <a:xfrm rot="0">
                  <a:off x="9567224" y="4277350"/>
                  <a:ext cx="0" cy="1856750"/>
                </a:xfrm>
                <a:prstGeom prst="line"/>
                <a:noFill/>
                <a:ln w="19050" cap="flat" cmpd="sng">
                  <a:solidFill>
                    <a:schemeClr val="lt1">
                      <a:alpha val="34000"/>
                    </a:schemeClr>
                  </a:solidFill>
                  <a:prstDash val="solid"/>
                  <a:miter/>
                </a:ln>
              </p:spPr>
            </p:cxnSp>
            <p:cxnSp>
              <p:nvCxnSpPr>
                <p:cNvPr id="3145733" name="直接连接符 12"/>
                <p:cNvCxnSpPr>
                  <a:cxnSpLocks/>
                </p:cNvCxnSpPr>
                <p:nvPr/>
              </p:nvCxnSpPr>
              <p:spPr>
                <a:xfrm rot="0" flipH="1">
                  <a:off x="9567214" y="4277340"/>
                  <a:ext cx="1869136" cy="0"/>
                </a:xfrm>
                <a:prstGeom prst="line"/>
                <a:noFill/>
                <a:ln w="19050" cap="flat" cmpd="sng">
                  <a:solidFill>
                    <a:schemeClr val="lt1">
                      <a:alpha val="34000"/>
                    </a:schemeClr>
                  </a:solidFill>
                  <a:prstDash val="solid"/>
                  <a:miter/>
                </a:ln>
              </p:spPr>
            </p:cxnSp>
          </p:grpSp>
        </p:grpSp>
        <p:grpSp>
          <p:nvGrpSpPr>
            <p:cNvPr id="41" name=""/>
            <p:cNvGrpSpPr/>
            <p:nvPr/>
          </p:nvGrpSpPr>
          <p:grpSpPr>
            <a:xfrm rot="5400000">
              <a:off x="522346" y="3764107"/>
              <a:ext cx="2160252" cy="2159925"/>
              <a:chOff x="9579914" y="4258290"/>
              <a:chExt cx="2944317" cy="2943871"/>
            </a:xfrm>
          </p:grpSpPr>
          <p:cxnSp>
            <p:nvCxnSpPr>
              <p:cNvPr id="3145734" name="直接连接符 14"/>
              <p:cNvCxnSpPr>
                <a:cxnSpLocks/>
              </p:cNvCxnSpPr>
              <p:nvPr/>
            </p:nvCxnSpPr>
            <p:spPr>
              <a:xfrm rot="16200000" flipH="1">
                <a:off x="9589662" y="4267591"/>
                <a:ext cx="2931159" cy="2937958"/>
              </a:xfrm>
              <a:prstGeom prst="line"/>
              <a:noFill/>
              <a:ln w="19050" cap="flat" cmpd="sng">
                <a:solidFill>
                  <a:schemeClr val="lt1">
                    <a:alpha val="34000"/>
                  </a:schemeClr>
                </a:solidFill>
                <a:prstDash val="solid"/>
                <a:miter/>
              </a:ln>
            </p:spPr>
          </p:cxnSp>
          <p:grpSp>
            <p:nvGrpSpPr>
              <p:cNvPr id="42" name=""/>
              <p:cNvGrpSpPr/>
              <p:nvPr/>
            </p:nvGrpSpPr>
            <p:grpSpPr>
              <a:xfrm rot="0">
                <a:off x="9579914" y="4258290"/>
                <a:ext cx="1869136" cy="1856760"/>
                <a:chOff x="9567214" y="4277340"/>
                <a:chExt cx="1869136" cy="1856760"/>
              </a:xfrm>
            </p:grpSpPr>
            <p:cxnSp>
              <p:nvCxnSpPr>
                <p:cNvPr id="3145735" name="直接连接符 16"/>
                <p:cNvCxnSpPr>
                  <a:cxnSpLocks/>
                </p:cNvCxnSpPr>
                <p:nvPr/>
              </p:nvCxnSpPr>
              <p:spPr>
                <a:xfrm rot="0">
                  <a:off x="9567224" y="4277350"/>
                  <a:ext cx="0" cy="1856750"/>
                </a:xfrm>
                <a:prstGeom prst="line"/>
                <a:noFill/>
                <a:ln w="19050" cap="flat" cmpd="sng">
                  <a:solidFill>
                    <a:schemeClr val="lt1">
                      <a:alpha val="34000"/>
                    </a:schemeClr>
                  </a:solidFill>
                  <a:prstDash val="solid"/>
                  <a:miter/>
                </a:ln>
              </p:spPr>
            </p:cxnSp>
            <p:cxnSp>
              <p:nvCxnSpPr>
                <p:cNvPr id="3145736" name="直接连接符 17"/>
                <p:cNvCxnSpPr>
                  <a:cxnSpLocks/>
                </p:cNvCxnSpPr>
                <p:nvPr/>
              </p:nvCxnSpPr>
              <p:spPr>
                <a:xfrm rot="0" flipH="1">
                  <a:off x="9567214" y="4277340"/>
                  <a:ext cx="1869136" cy="0"/>
                </a:xfrm>
                <a:prstGeom prst="line"/>
                <a:noFill/>
                <a:ln w="19050" cap="flat" cmpd="sng">
                  <a:solidFill>
                    <a:schemeClr val="lt1">
                      <a:alpha val="34000"/>
                    </a:schemeClr>
                  </a:solidFill>
                  <a:prstDash val="solid"/>
                  <a:miter/>
                </a:ln>
              </p:spPr>
            </p:cxnSp>
          </p:grpSp>
        </p:grpSp>
        <p:grpSp>
          <p:nvGrpSpPr>
            <p:cNvPr id="43" name=""/>
            <p:cNvGrpSpPr/>
            <p:nvPr/>
          </p:nvGrpSpPr>
          <p:grpSpPr>
            <a:xfrm rot="5400000">
              <a:off x="-290568" y="4178376"/>
              <a:ext cx="1579097" cy="1578858"/>
              <a:chOff x="9579914" y="4258290"/>
              <a:chExt cx="2944317" cy="2943871"/>
            </a:xfrm>
          </p:grpSpPr>
          <p:cxnSp>
            <p:nvCxnSpPr>
              <p:cNvPr id="3145737" name="直接连接符 19"/>
              <p:cNvCxnSpPr>
                <a:cxnSpLocks/>
              </p:cNvCxnSpPr>
              <p:nvPr/>
            </p:nvCxnSpPr>
            <p:spPr>
              <a:xfrm rot="16200000" flipH="1">
                <a:off x="9589662" y="4267591"/>
                <a:ext cx="2931159" cy="2937958"/>
              </a:xfrm>
              <a:prstGeom prst="line"/>
              <a:noFill/>
              <a:ln w="19050" cap="flat" cmpd="sng">
                <a:solidFill>
                  <a:schemeClr val="lt1">
                    <a:alpha val="34000"/>
                  </a:schemeClr>
                </a:solidFill>
                <a:prstDash val="solid"/>
                <a:miter/>
              </a:ln>
            </p:spPr>
          </p:cxnSp>
          <p:grpSp>
            <p:nvGrpSpPr>
              <p:cNvPr id="44" name=""/>
              <p:cNvGrpSpPr/>
              <p:nvPr/>
            </p:nvGrpSpPr>
            <p:grpSpPr>
              <a:xfrm rot="0">
                <a:off x="9579914" y="4258290"/>
                <a:ext cx="1869136" cy="1856760"/>
                <a:chOff x="9567214" y="4277340"/>
                <a:chExt cx="1869136" cy="1856760"/>
              </a:xfrm>
            </p:grpSpPr>
            <p:cxnSp>
              <p:nvCxnSpPr>
                <p:cNvPr id="3145738" name="直接连接符 21"/>
                <p:cNvCxnSpPr>
                  <a:cxnSpLocks/>
                </p:cNvCxnSpPr>
                <p:nvPr/>
              </p:nvCxnSpPr>
              <p:spPr>
                <a:xfrm rot="0">
                  <a:off x="9567224" y="4277350"/>
                  <a:ext cx="0" cy="1856750"/>
                </a:xfrm>
                <a:prstGeom prst="line"/>
                <a:noFill/>
                <a:ln w="19050" cap="flat" cmpd="sng">
                  <a:solidFill>
                    <a:schemeClr val="lt1">
                      <a:alpha val="34000"/>
                    </a:schemeClr>
                  </a:solidFill>
                  <a:prstDash val="solid"/>
                  <a:miter/>
                </a:ln>
              </p:spPr>
            </p:cxnSp>
            <p:cxnSp>
              <p:nvCxnSpPr>
                <p:cNvPr id="3145739" name="直接连接符 22"/>
                <p:cNvCxnSpPr>
                  <a:cxnSpLocks/>
                </p:cNvCxnSpPr>
                <p:nvPr/>
              </p:nvCxnSpPr>
              <p:spPr>
                <a:xfrm rot="0" flipH="1">
                  <a:off x="9567214" y="4277340"/>
                  <a:ext cx="1869136" cy="0"/>
                </a:xfrm>
                <a:prstGeom prst="line"/>
                <a:noFill/>
                <a:ln w="19050" cap="flat" cmpd="sng">
                  <a:solidFill>
                    <a:schemeClr val="lt1">
                      <a:alpha val="34000"/>
                    </a:schemeClr>
                  </a:solidFill>
                  <a:prstDash val="solid"/>
                  <a:miter/>
                </a:ln>
              </p:spPr>
            </p:cxnSp>
          </p:grpSp>
        </p:grpSp>
        <p:grpSp>
          <p:nvGrpSpPr>
            <p:cNvPr id="45" name=""/>
            <p:cNvGrpSpPr/>
            <p:nvPr/>
          </p:nvGrpSpPr>
          <p:grpSpPr>
            <a:xfrm rot="5400000">
              <a:off x="-40702" y="5276872"/>
              <a:ext cx="1579097" cy="1578858"/>
              <a:chOff x="9579914" y="4258290"/>
              <a:chExt cx="2944317" cy="2943871"/>
            </a:xfrm>
          </p:grpSpPr>
          <p:cxnSp>
            <p:nvCxnSpPr>
              <p:cNvPr id="3145740" name="直接连接符 24"/>
              <p:cNvCxnSpPr>
                <a:cxnSpLocks/>
              </p:cNvCxnSpPr>
              <p:nvPr/>
            </p:nvCxnSpPr>
            <p:spPr>
              <a:xfrm rot="16200000" flipH="1">
                <a:off x="9589662" y="4267591"/>
                <a:ext cx="2931159" cy="2937958"/>
              </a:xfrm>
              <a:prstGeom prst="line"/>
              <a:noFill/>
              <a:ln w="19050" cap="flat" cmpd="sng">
                <a:solidFill>
                  <a:schemeClr val="lt1">
                    <a:alpha val="34000"/>
                  </a:schemeClr>
                </a:solidFill>
                <a:prstDash val="solid"/>
                <a:miter/>
              </a:ln>
            </p:spPr>
          </p:cxnSp>
          <p:grpSp>
            <p:nvGrpSpPr>
              <p:cNvPr id="46" name=""/>
              <p:cNvGrpSpPr/>
              <p:nvPr/>
            </p:nvGrpSpPr>
            <p:grpSpPr>
              <a:xfrm rot="0">
                <a:off x="9579914" y="4258290"/>
                <a:ext cx="2432165" cy="2411221"/>
                <a:chOff x="9567214" y="4277340"/>
                <a:chExt cx="2432165" cy="2411221"/>
              </a:xfrm>
            </p:grpSpPr>
            <p:cxnSp>
              <p:nvCxnSpPr>
                <p:cNvPr id="3145741" name="直接连接符 26"/>
                <p:cNvCxnSpPr>
                  <a:cxnSpLocks/>
                </p:cNvCxnSpPr>
                <p:nvPr/>
              </p:nvCxnSpPr>
              <p:spPr>
                <a:xfrm rot="16200000" flipH="1">
                  <a:off x="8361619" y="5482955"/>
                  <a:ext cx="2411212" cy="0"/>
                </a:xfrm>
                <a:prstGeom prst="line"/>
                <a:noFill/>
                <a:ln w="19050" cap="flat" cmpd="sng">
                  <a:solidFill>
                    <a:schemeClr val="lt1">
                      <a:alpha val="34000"/>
                    </a:schemeClr>
                  </a:solidFill>
                  <a:prstDash val="solid"/>
                  <a:miter/>
                </a:ln>
              </p:spPr>
            </p:cxnSp>
            <p:cxnSp>
              <p:nvCxnSpPr>
                <p:cNvPr id="3145742" name="直接连接符 27"/>
                <p:cNvCxnSpPr>
                  <a:cxnSpLocks/>
                </p:cNvCxnSpPr>
                <p:nvPr/>
              </p:nvCxnSpPr>
              <p:spPr>
                <a:xfrm rot="16200000" flipV="1">
                  <a:off x="10783285" y="3061247"/>
                  <a:ext cx="0" cy="2432165"/>
                </a:xfrm>
                <a:prstGeom prst="line"/>
                <a:noFill/>
                <a:ln w="19050" cap="flat" cmpd="sng">
                  <a:solidFill>
                    <a:schemeClr val="lt1">
                      <a:alpha val="34000"/>
                    </a:schemeClr>
                  </a:solidFill>
                  <a:prstDash val="solid"/>
                  <a:miter/>
                </a:ln>
              </p:spPr>
            </p:cxnSp>
          </p:grpSp>
        </p:grpSp>
        <p:grpSp>
          <p:nvGrpSpPr>
            <p:cNvPr id="47" name=""/>
            <p:cNvGrpSpPr/>
            <p:nvPr/>
          </p:nvGrpSpPr>
          <p:grpSpPr>
            <a:xfrm rot="5400000">
              <a:off x="839094" y="6000280"/>
              <a:ext cx="1579097" cy="1578858"/>
              <a:chOff x="9579914" y="4258290"/>
              <a:chExt cx="2944317" cy="2943871"/>
            </a:xfrm>
          </p:grpSpPr>
          <p:cxnSp>
            <p:nvCxnSpPr>
              <p:cNvPr id="3145743" name="直接连接符 29"/>
              <p:cNvCxnSpPr>
                <a:cxnSpLocks/>
              </p:cNvCxnSpPr>
              <p:nvPr/>
            </p:nvCxnSpPr>
            <p:spPr>
              <a:xfrm rot="16200000" flipH="1">
                <a:off x="9589662" y="4267591"/>
                <a:ext cx="2931159" cy="2937958"/>
              </a:xfrm>
              <a:prstGeom prst="line"/>
              <a:noFill/>
              <a:ln w="19050" cap="flat" cmpd="sng">
                <a:solidFill>
                  <a:schemeClr val="lt1">
                    <a:alpha val="34000"/>
                  </a:schemeClr>
                </a:solidFill>
                <a:prstDash val="solid"/>
                <a:miter/>
              </a:ln>
            </p:spPr>
          </p:cxnSp>
          <p:grpSp>
            <p:nvGrpSpPr>
              <p:cNvPr id="48" name=""/>
              <p:cNvGrpSpPr/>
              <p:nvPr/>
            </p:nvGrpSpPr>
            <p:grpSpPr>
              <a:xfrm rot="0">
                <a:off x="9579914" y="4258290"/>
                <a:ext cx="1869136" cy="1856760"/>
                <a:chOff x="9567214" y="4277340"/>
                <a:chExt cx="1869136" cy="1856760"/>
              </a:xfrm>
            </p:grpSpPr>
            <p:cxnSp>
              <p:nvCxnSpPr>
                <p:cNvPr id="3145744" name="直接连接符 31"/>
                <p:cNvCxnSpPr>
                  <a:cxnSpLocks/>
                </p:cNvCxnSpPr>
                <p:nvPr/>
              </p:nvCxnSpPr>
              <p:spPr>
                <a:xfrm rot="0">
                  <a:off x="9567224" y="4277350"/>
                  <a:ext cx="0" cy="1856750"/>
                </a:xfrm>
                <a:prstGeom prst="line"/>
                <a:noFill/>
                <a:ln w="19050" cap="flat" cmpd="sng">
                  <a:solidFill>
                    <a:schemeClr val="lt1">
                      <a:alpha val="34000"/>
                    </a:schemeClr>
                  </a:solidFill>
                  <a:prstDash val="solid"/>
                  <a:miter/>
                </a:ln>
              </p:spPr>
            </p:cxnSp>
            <p:cxnSp>
              <p:nvCxnSpPr>
                <p:cNvPr id="3145745" name="直接连接符 32"/>
                <p:cNvCxnSpPr>
                  <a:cxnSpLocks/>
                </p:cNvCxnSpPr>
                <p:nvPr/>
              </p:nvCxnSpPr>
              <p:spPr>
                <a:xfrm rot="0" flipH="1">
                  <a:off x="9567214" y="4277340"/>
                  <a:ext cx="1869136" cy="0"/>
                </a:xfrm>
                <a:prstGeom prst="line"/>
                <a:noFill/>
                <a:ln w="19050" cap="flat" cmpd="sng">
                  <a:solidFill>
                    <a:schemeClr val="lt1">
                      <a:alpha val="34000"/>
                    </a:schemeClr>
                  </a:solidFill>
                  <a:prstDash val="solid"/>
                  <a:miter/>
                </a:ln>
              </p:spPr>
            </p:cxnSp>
          </p:grpSp>
        </p:grpSp>
      </p:grpSp>
      <p:sp>
        <p:nvSpPr>
          <p:cNvPr id="1048593" name="椭圆 35"/>
          <p:cNvSpPr/>
          <p:nvPr/>
        </p:nvSpPr>
        <p:spPr>
          <a:xfrm rot="0" flipV="1">
            <a:off x="9161462" y="2794000"/>
            <a:ext cx="304800" cy="304800"/>
          </a:xfrm>
          <a:prstGeom prst="ellipse"/>
          <a:solidFill>
            <a:schemeClr val="lt1"/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800" lang="zh-CN">
              <a:solidFill>
                <a:srgbClr val="FFFFFF"/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1048594" name="椭圆 36"/>
          <p:cNvSpPr/>
          <p:nvPr/>
        </p:nvSpPr>
        <p:spPr>
          <a:xfrm rot="0" flipV="1">
            <a:off x="9923462" y="1384300"/>
            <a:ext cx="606425" cy="606425"/>
          </a:xfrm>
          <a:prstGeom prst="ellipse"/>
          <a:solidFill>
            <a:schemeClr val="lt1"/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800" lang="zh-CN">
              <a:solidFill>
                <a:srgbClr val="FFFFFF"/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1048595" name="文本框 128"/>
          <p:cNvSpPr txBox="1"/>
          <p:nvPr/>
        </p:nvSpPr>
        <p:spPr>
          <a:xfrm rot="0">
            <a:off x="4687887" y="3900487"/>
            <a:ext cx="3157537" cy="57404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5pPr>
          </a:lstStyle>
          <a:p>
            <a:pPr lvl="0"/>
            <a:r>
              <a:rPr altLang="en-US" b="1" sz="3200" lang="en-US">
                <a:solidFill>
                  <a:srgbClr val="FFFFFF"/>
                </a:solidFill>
                <a:latin typeface="Arial" pitchFamily="34" charset="0"/>
                <a:ea typeface="等线" pitchFamily="2" charset="-122"/>
              </a:rPr>
              <a:t>L</a:t>
            </a:r>
            <a:r>
              <a:rPr altLang="en-GB" b="1" sz="3200" lang="en-US">
                <a:solidFill>
                  <a:srgbClr val="FFFFFF"/>
                </a:solidFill>
                <a:latin typeface="Arial" pitchFamily="34" charset="0"/>
                <a:ea typeface="等线" pitchFamily="2" charset="-122"/>
              </a:rPr>
              <a:t>O</a:t>
            </a:r>
            <a:r>
              <a:rPr altLang="en-GB" b="1" sz="3200" lang="en-US">
                <a:solidFill>
                  <a:srgbClr val="FFFFFF"/>
                </a:solidFill>
                <a:latin typeface="Arial" pitchFamily="34" charset="0"/>
                <a:ea typeface="等线" pitchFamily="2" charset="-122"/>
              </a:rPr>
              <a:t>G</a:t>
            </a:r>
            <a:r>
              <a:rPr altLang="en-GB" b="1" sz="3200" lang="en-US">
                <a:solidFill>
                  <a:srgbClr val="FFFFFF"/>
                </a:solidFill>
                <a:latin typeface="Arial" pitchFamily="34" charset="0"/>
                <a:ea typeface="等线" pitchFamily="2" charset="-122"/>
              </a:rPr>
              <a:t>O</a:t>
            </a:r>
            <a:r>
              <a:rPr altLang="en-GB" b="1" sz="3200" lang="en-US">
                <a:solidFill>
                  <a:srgbClr val="FFFFFF"/>
                </a:solidFill>
                <a:latin typeface="Arial" pitchFamily="34" charset="0"/>
                <a:ea typeface="等线" pitchFamily="2" charset="-122"/>
              </a:rPr>
              <a:t> </a:t>
            </a:r>
            <a:r>
              <a:rPr altLang="en-GB" b="1" sz="3200" lang="en-US">
                <a:solidFill>
                  <a:srgbClr val="FFFFFF"/>
                </a:solidFill>
                <a:latin typeface="Arial" pitchFamily="34" charset="0"/>
                <a:ea typeface="等线" pitchFamily="2" charset="-122"/>
              </a:rPr>
              <a:t>M</a:t>
            </a:r>
            <a:r>
              <a:rPr altLang="en-GB" b="1" sz="3200" lang="en-US">
                <a:solidFill>
                  <a:srgbClr val="FFFFFF"/>
                </a:solidFill>
                <a:latin typeface="Arial" pitchFamily="34" charset="0"/>
                <a:ea typeface="等线" pitchFamily="2" charset="-122"/>
              </a:rPr>
              <a:t>A</a:t>
            </a:r>
            <a:r>
              <a:rPr altLang="en-GB" b="1" sz="3200" lang="en-US">
                <a:solidFill>
                  <a:srgbClr val="FFFFFF"/>
                </a:solidFill>
                <a:latin typeface="Arial" pitchFamily="34" charset="0"/>
                <a:ea typeface="等线" pitchFamily="2" charset="-122"/>
              </a:rPr>
              <a:t>K</a:t>
            </a:r>
            <a:r>
              <a:rPr altLang="en-GB" b="1" sz="3200" lang="en-US">
                <a:solidFill>
                  <a:srgbClr val="FFFFFF"/>
                </a:solidFill>
                <a:latin typeface="Arial" pitchFamily="34" charset="0"/>
                <a:ea typeface="等线" pitchFamily="2" charset="-122"/>
              </a:rPr>
              <a:t>I</a:t>
            </a:r>
            <a:r>
              <a:rPr altLang="en-GB" b="1" sz="3200" lang="en-US">
                <a:solidFill>
                  <a:srgbClr val="FFFFFF"/>
                </a:solidFill>
                <a:latin typeface="Arial" pitchFamily="34" charset="0"/>
                <a:ea typeface="等线" pitchFamily="2" charset="-122"/>
              </a:rPr>
              <a:t>N</a:t>
            </a:r>
            <a:r>
              <a:rPr altLang="en-GB" b="1" sz="3200" lang="en-US">
                <a:solidFill>
                  <a:srgbClr val="FFFFFF"/>
                </a:solidFill>
                <a:latin typeface="Arial" pitchFamily="34" charset="0"/>
                <a:ea typeface="等线" pitchFamily="2" charset="-122"/>
              </a:rPr>
              <a:t>G</a:t>
            </a:r>
            <a:r>
              <a:rPr altLang="en-GB" b="1" sz="3200" lang="en-US">
                <a:solidFill>
                  <a:srgbClr val="FFFFFF"/>
                </a:solidFill>
                <a:latin typeface="Arial" pitchFamily="34" charset="0"/>
                <a:ea typeface="等线" pitchFamily="2" charset="-122"/>
              </a:rPr>
              <a:t> </a:t>
            </a:r>
            <a:endParaRPr altLang="en-US" lang="zh-CN"/>
          </a:p>
        </p:txBody>
      </p:sp>
      <p:pic>
        <p:nvPicPr>
          <p:cNvPr id="2097152" name="组合 38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5389562" y="2157412"/>
            <a:ext cx="1412875" cy="1576387"/>
          </a:xfrm>
          <a:prstGeom prst="rect"/>
          <a:noFill/>
          <a:ln>
            <a:noFill/>
          </a:ln>
        </p:spPr>
      </p:pic>
      <p:sp>
        <p:nvSpPr>
          <p:cNvPr id="1048596" name="Footer Placeholder 4"/>
          <p:cNvSpPr/>
          <p:nvPr>
            <p:ph type="ftr" sz="quarter" idx="4294967295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sz="1200" lang="zh-CN">
                <a:solidFill>
                  <a:srgbClr val="898989"/>
                </a:solidFill>
                <a:latin typeface="Arial" pitchFamily="34" charset="0"/>
                <a:ea typeface="Arial" pitchFamily="34" charset="0"/>
                <a:sym typeface="Arial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7" name="矩形 4"/>
          <p:cNvSpPr/>
          <p:nvPr/>
        </p:nvSpPr>
        <p:spPr>
          <a:xfrm rot="0">
            <a:off x="0" y="285750"/>
            <a:ext cx="123825" cy="352425"/>
          </a:xfrm>
          <a:prstGeom prst="rect"/>
          <a:solidFill>
            <a:srgbClr val="99CA3B"/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800" lang="zh-CN">
              <a:solidFill>
                <a:srgbClr val="FFFFFF"/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1048598" name="Footer Placeholder 4"/>
          <p:cNvSpPr/>
          <p:nvPr>
            <p:ph type="ftr" sz="quarter" idx="4294967295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sz="1200" lang="zh-CN">
                <a:solidFill>
                  <a:srgbClr val="898989"/>
                </a:solidFill>
                <a:latin typeface="Arial" pitchFamily="34" charset="0"/>
                <a:ea typeface="Arial" pitchFamily="34" charset="0"/>
                <a:sym typeface="Arial" pitchFamily="34" charset="0"/>
              </a:rPr>
              <a:t> </a:t>
            </a:r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566860" y="0"/>
            <a:ext cx="3665259" cy="6858000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9" name="Footer Placeholder 4"/>
          <p:cNvSpPr/>
          <p:nvPr>
            <p:ph type="ftr" sz="quarter" idx="4294967295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sz="1200" lang="zh-CN">
                <a:solidFill>
                  <a:srgbClr val="898989"/>
                </a:solidFill>
                <a:latin typeface="Arial" pitchFamily="34" charset="0"/>
                <a:ea typeface="Arial" pitchFamily="34" charset="0"/>
                <a:sym typeface="Arial" pitchFamily="34" charset="0"/>
              </a:rPr>
              <a:t> </a:t>
            </a:r>
          </a:p>
        </p:txBody>
      </p:sp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549591" y="0"/>
            <a:ext cx="3092818" cy="6858000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0" name="矩形 4"/>
          <p:cNvSpPr/>
          <p:nvPr/>
        </p:nvSpPr>
        <p:spPr>
          <a:xfrm rot="0">
            <a:off x="0" y="285750"/>
            <a:ext cx="123825" cy="352425"/>
          </a:xfrm>
          <a:prstGeom prst="rect"/>
          <a:solidFill>
            <a:srgbClr val="99CA3B"/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800" lang="zh-CN">
              <a:solidFill>
                <a:srgbClr val="FFFFFF"/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1048601" name="Footer Placeholder 4"/>
          <p:cNvSpPr/>
          <p:nvPr>
            <p:ph type="ftr" sz="quarter" idx="4294967295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sz="1200" lang="zh-CN">
                <a:solidFill>
                  <a:srgbClr val="898989"/>
                </a:solidFill>
                <a:latin typeface="Arial" pitchFamily="34" charset="0"/>
                <a:ea typeface="Arial" pitchFamily="34" charset="0"/>
                <a:sym typeface="Arial" pitchFamily="34" charset="0"/>
              </a:rPr>
              <a:t> </a:t>
            </a:r>
          </a:p>
        </p:txBody>
      </p:sp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549591" y="0"/>
            <a:ext cx="3092818" cy="6858000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4" name="矩形 4"/>
          <p:cNvSpPr/>
          <p:nvPr/>
        </p:nvSpPr>
        <p:spPr>
          <a:xfrm rot="0">
            <a:off x="0" y="285750"/>
            <a:ext cx="123825" cy="352425"/>
          </a:xfrm>
          <a:prstGeom prst="rect"/>
          <a:solidFill>
            <a:srgbClr val="99CA3B"/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800" lang="zh-CN">
              <a:solidFill>
                <a:srgbClr val="FFFFFF"/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1048605" name="Footer Placeholder 4"/>
          <p:cNvSpPr/>
          <p:nvPr>
            <p:ph type="ftr" sz="quarter" idx="4294967295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sz="1200" lang="zh-CN">
                <a:solidFill>
                  <a:srgbClr val="898989"/>
                </a:solidFill>
                <a:latin typeface="Arial" pitchFamily="34" charset="0"/>
                <a:ea typeface="Arial" pitchFamily="34" charset="0"/>
                <a:sym typeface="Arial" pitchFamily="34" charset="0"/>
              </a:rPr>
              <a:t> </a:t>
            </a:r>
          </a:p>
        </p:txBody>
      </p:sp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549591" y="0"/>
            <a:ext cx="3092818" cy="6858000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549591" y="0"/>
            <a:ext cx="3092818" cy="6858000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549591" y="0"/>
            <a:ext cx="3092818" cy="6858000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549591" y="0"/>
            <a:ext cx="3092818" cy="6858000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E7E6E6"/>
      </a:dk2>
      <a:lt2>
        <a:srgbClr val="44546A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000000"/>
        </a:dk1>
        <a:lt1>
          <a:srgbClr val="FFFFFF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E7E6E6"/>
      </a:dk2>
      <a:lt2>
        <a:srgbClr val="44546A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000000"/>
        </a:dk1>
        <a:lt1>
          <a:srgbClr val="FFFFFF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E7E6E6"/>
      </a:dk2>
      <a:lt2>
        <a:srgbClr val="44546A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5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Administrator</dc:creator>
  <cp:lastModifiedBy>WPS_1620700284</cp:lastModifiedBy>
  <dcterms:created xsi:type="dcterms:W3CDTF">2015-10-16T04:03:05Z</dcterms:created>
  <dcterms:modified xsi:type="dcterms:W3CDTF">2023-10-29T13:12:11Z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1033-11.2.0.10351</vt:lpwstr>
  </property>
  <property fmtid="{D5CDD505-2E9C-101B-9397-08002B2CF9AE}" pid="3" name="ICV">
    <vt:lpwstr>09c27cc0d1374ff4b388999adaa4248e</vt:lpwstr>
  </property>
</Properties>
</file>