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219093"/>
            <a:ext cx="766583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Assignment</a:t>
            </a:r>
            <a:endParaRPr lang="en-US" sz="6036" dirty="0"/>
          </a:p>
        </p:txBody>
      </p:sp>
      <p:sp>
        <p:nvSpPr>
          <p:cNvPr id="5" name="Shape 2"/>
          <p:cNvSpPr/>
          <p:nvPr/>
        </p:nvSpPr>
        <p:spPr>
          <a:xfrm>
            <a:off x="2037993" y="4638318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781215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158960" y="4767263"/>
            <a:ext cx="11334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68"/>
              </a:lnSpc>
              <a:buNone/>
            </a:pPr>
            <a:r>
              <a:rPr lang="en-US" sz="768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AJ</a:t>
            </a:r>
            <a:endParaRPr lang="en-US" sz="768" dirty="0"/>
          </a:p>
        </p:txBody>
      </p:sp>
      <p:sp>
        <p:nvSpPr>
          <p:cNvPr id="7" name="Text 4"/>
          <p:cNvSpPr/>
          <p:nvPr/>
        </p:nvSpPr>
        <p:spPr>
          <a:xfrm>
            <a:off x="2504480" y="4621649"/>
            <a:ext cx="254305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by Abigael Jasmine</a:t>
            </a:r>
            <a:endParaRPr lang="en-US" sz="2187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6695539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4" name="Text 1"/>
          <p:cNvSpPr/>
          <p:nvPr/>
        </p:nvSpPr>
        <p:spPr>
          <a:xfrm>
            <a:off x="3621167" y="427673"/>
            <a:ext cx="388846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Assignment</a:t>
            </a:r>
            <a:endParaRPr lang="en-US" sz="3062" dirty="0"/>
          </a:p>
        </p:txBody>
      </p:sp>
      <p:sp>
        <p:nvSpPr>
          <p:cNvPr id="5" name="Text 2"/>
          <p:cNvSpPr/>
          <p:nvPr/>
        </p:nvSpPr>
        <p:spPr>
          <a:xfrm>
            <a:off x="3621167" y="1224677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#Data set: Netflix shows</a:t>
            </a:r>
            <a:endParaRPr lang="en-US" sz="1225" dirty="0"/>
          </a:p>
        </p:txBody>
      </p:sp>
      <p:sp>
        <p:nvSpPr>
          <p:cNvPr id="6" name="Text 3"/>
          <p:cNvSpPr/>
          <p:nvPr/>
        </p:nvSpPr>
        <p:spPr>
          <a:xfrm>
            <a:off x="3621167" y="1632823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#Importing dataset into my SQL log bench</a:t>
            </a:r>
            <a:endParaRPr lang="en-US" sz="1225" dirty="0"/>
          </a:p>
        </p:txBody>
      </p:sp>
      <p:sp>
        <p:nvSpPr>
          <p:cNvPr id="7" name="Text 4"/>
          <p:cNvSpPr/>
          <p:nvPr/>
        </p:nvSpPr>
        <p:spPr>
          <a:xfrm>
            <a:off x="3621167" y="2040969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1.*Open my SQL workbench </a:t>
            </a:r>
            <a:endParaRPr lang="en-US" sz="1225" dirty="0"/>
          </a:p>
        </p:txBody>
      </p:sp>
      <p:sp>
        <p:nvSpPr>
          <p:cNvPr id="8" name="Text 5"/>
          <p:cNvSpPr/>
          <p:nvPr/>
        </p:nvSpPr>
        <p:spPr>
          <a:xfrm>
            <a:off x="3621167" y="2449116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-Launch my SQL workbench and connect to my SQL server.</a:t>
            </a:r>
            <a:endParaRPr lang="en-US" sz="1225" dirty="0"/>
          </a:p>
        </p:txBody>
      </p:sp>
      <p:sp>
        <p:nvSpPr>
          <p:cNvPr id="9" name="Text 6"/>
          <p:cNvSpPr/>
          <p:nvPr/>
        </p:nvSpPr>
        <p:spPr>
          <a:xfrm>
            <a:off x="3621167" y="2857262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2.*Create a new schema</a:t>
            </a:r>
            <a:endParaRPr lang="en-US" sz="1225" dirty="0"/>
          </a:p>
        </p:txBody>
      </p:sp>
      <p:sp>
        <p:nvSpPr>
          <p:cNvPr id="10" name="Text 7"/>
          <p:cNvSpPr/>
          <p:nvPr/>
        </p:nvSpPr>
        <p:spPr>
          <a:xfrm>
            <a:off x="3621167" y="3265408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-Go to the schemas tab,right click to create a new schema;which is the netflix_shows</a:t>
            </a:r>
            <a:endParaRPr lang="en-US" sz="1225" dirty="0"/>
          </a:p>
        </p:txBody>
      </p:sp>
      <p:sp>
        <p:nvSpPr>
          <p:cNvPr id="11" name="Text 8"/>
          <p:cNvSpPr/>
          <p:nvPr/>
        </p:nvSpPr>
        <p:spPr>
          <a:xfrm>
            <a:off x="3621167" y="3673554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3.*Make it the default schema</a:t>
            </a:r>
            <a:endParaRPr lang="en-US" sz="1225" dirty="0"/>
          </a:p>
        </p:txBody>
      </p:sp>
      <p:sp>
        <p:nvSpPr>
          <p:cNvPr id="12" name="Text 9"/>
          <p:cNvSpPr/>
          <p:nvPr/>
        </p:nvSpPr>
        <p:spPr>
          <a:xfrm>
            <a:off x="3621167" y="4081701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-Right click on the netlfix_shows and select Default schema </a:t>
            </a:r>
            <a:endParaRPr lang="en-US" sz="1225" dirty="0"/>
          </a:p>
        </p:txBody>
      </p:sp>
      <p:sp>
        <p:nvSpPr>
          <p:cNvPr id="13" name="Text 10"/>
          <p:cNvSpPr/>
          <p:nvPr/>
        </p:nvSpPr>
        <p:spPr>
          <a:xfrm>
            <a:off x="3621167" y="4489847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4.*Table data input wizard </a:t>
            </a:r>
            <a:endParaRPr lang="en-US" sz="1225" dirty="0"/>
          </a:p>
        </p:txBody>
      </p:sp>
      <p:sp>
        <p:nvSpPr>
          <p:cNvPr id="14" name="Text 11"/>
          <p:cNvSpPr/>
          <p:nvPr/>
        </p:nvSpPr>
        <p:spPr>
          <a:xfrm>
            <a:off x="3621167" y="4897993"/>
            <a:ext cx="7388066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-Right click on the netflix_shows and select Table Data Import Wizard -Click Browse -Select the CSV file and click next whereby you'll be importing the file that you'll have downloaded.</a:t>
            </a:r>
            <a:endParaRPr lang="en-US" sz="1225" dirty="0"/>
          </a:p>
        </p:txBody>
      </p:sp>
      <p:sp>
        <p:nvSpPr>
          <p:cNvPr id="15" name="Text 12"/>
          <p:cNvSpPr/>
          <p:nvPr/>
        </p:nvSpPr>
        <p:spPr>
          <a:xfrm>
            <a:off x="3621167" y="5539383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5.*Specify the target table</a:t>
            </a:r>
            <a:endParaRPr lang="en-US" sz="1225" dirty="0"/>
          </a:p>
        </p:txBody>
      </p:sp>
      <p:sp>
        <p:nvSpPr>
          <p:cNvPr id="16" name="Text 13"/>
          <p:cNvSpPr/>
          <p:nvPr/>
        </p:nvSpPr>
        <p:spPr>
          <a:xfrm>
            <a:off x="3621167" y="5947529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-Enter the new name of the new table(netflix_titles) and click next to import the data</a:t>
            </a:r>
            <a:endParaRPr lang="en-US" sz="1225" dirty="0"/>
          </a:p>
        </p:txBody>
      </p:sp>
      <p:sp>
        <p:nvSpPr>
          <p:cNvPr id="17" name="Text 14"/>
          <p:cNvSpPr/>
          <p:nvPr/>
        </p:nvSpPr>
        <p:spPr>
          <a:xfrm>
            <a:off x="3621167" y="6355675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6.*Verification -Run the SELECT query SELECT * FROM netflix_titles LIMIT 10;</a:t>
            </a:r>
            <a:endParaRPr lang="en-US" sz="1225" dirty="0"/>
          </a:p>
        </p:txBody>
      </p:sp>
      <p:sp>
        <p:nvSpPr>
          <p:cNvPr id="18" name="Text 15"/>
          <p:cNvSpPr/>
          <p:nvPr/>
        </p:nvSpPr>
        <p:spPr>
          <a:xfrm>
            <a:off x="3621167" y="6763822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-Check table structure DESCRIBE netflix_titles; </a:t>
            </a:r>
            <a:endParaRPr lang="en-US" sz="1225" dirty="0"/>
          </a:p>
        </p:txBody>
      </p:sp>
      <p:sp>
        <p:nvSpPr>
          <p:cNvPr id="19" name="Text 16"/>
          <p:cNvSpPr/>
          <p:nvPr/>
        </p:nvSpPr>
        <p:spPr>
          <a:xfrm>
            <a:off x="3621167" y="7171968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7.*Difficulties</a:t>
            </a:r>
            <a:endParaRPr lang="en-US" sz="1225" dirty="0"/>
          </a:p>
        </p:txBody>
      </p:sp>
      <p:sp>
        <p:nvSpPr>
          <p:cNvPr id="20" name="Text 17"/>
          <p:cNvSpPr/>
          <p:nvPr/>
        </p:nvSpPr>
        <p:spPr>
          <a:xfrm>
            <a:off x="3621167" y="7580114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-Encountered issues with character encoding and data types </a:t>
            </a:r>
            <a:endParaRPr lang="en-US" sz="1225" dirty="0"/>
          </a:p>
        </p:txBody>
      </p:sp>
      <p:sp>
        <p:nvSpPr>
          <p:cNvPr id="21" name="Text 18"/>
          <p:cNvSpPr/>
          <p:nvPr/>
        </p:nvSpPr>
        <p:spPr>
          <a:xfrm>
            <a:off x="3621167" y="7988260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8.*Observation</a:t>
            </a:r>
            <a:endParaRPr lang="en-US" sz="1225" dirty="0"/>
          </a:p>
        </p:txBody>
      </p:sp>
      <p:sp>
        <p:nvSpPr>
          <p:cNvPr id="22" name="Text 19"/>
          <p:cNvSpPr/>
          <p:nvPr/>
        </p:nvSpPr>
        <p:spPr>
          <a:xfrm>
            <a:off x="3621167" y="8396407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-This data has a lot of movies and series that i have watched and i like. </a:t>
            </a:r>
            <a:endParaRPr lang="en-US" sz="1225" dirty="0"/>
          </a:p>
        </p:txBody>
      </p:sp>
      <p:sp>
        <p:nvSpPr>
          <p:cNvPr id="23" name="Text 20"/>
          <p:cNvSpPr/>
          <p:nvPr/>
        </p:nvSpPr>
        <p:spPr>
          <a:xfrm>
            <a:off x="3621167" y="8804553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9.*Conclusion</a:t>
            </a:r>
            <a:endParaRPr lang="en-US" sz="1225" dirty="0"/>
          </a:p>
        </p:txBody>
      </p:sp>
      <p:sp>
        <p:nvSpPr>
          <p:cNvPr id="24" name="Text 21"/>
          <p:cNvSpPr/>
          <p:nvPr/>
        </p:nvSpPr>
        <p:spPr>
          <a:xfrm>
            <a:off x="3621167" y="9212699"/>
            <a:ext cx="7388066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-This repository will be used for further assignment and analysis all further updates will be documented here</a:t>
            </a:r>
            <a:endParaRPr lang="en-US" sz="1225" dirty="0"/>
          </a:p>
        </p:txBody>
      </p:sp>
      <p:sp>
        <p:nvSpPr>
          <p:cNvPr id="25" name="Text 22"/>
          <p:cNvSpPr/>
          <p:nvPr/>
        </p:nvSpPr>
        <p:spPr>
          <a:xfrm>
            <a:off x="3621167" y="9854089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*Simple queries USE netflix_shows;</a:t>
            </a:r>
            <a:endParaRPr lang="en-US" sz="1225" dirty="0"/>
          </a:p>
        </p:txBody>
      </p:sp>
      <p:sp>
        <p:nvSpPr>
          <p:cNvPr id="26" name="Text 23"/>
          <p:cNvSpPr/>
          <p:nvPr/>
        </p:nvSpPr>
        <p:spPr>
          <a:xfrm>
            <a:off x="3621167" y="10262235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SELECT * FROM netflix_titles LIMIT 10; DESCRIBE netflix_titles;</a:t>
            </a:r>
            <a:endParaRPr lang="en-US" sz="1225" dirty="0"/>
          </a:p>
        </p:txBody>
      </p:sp>
      <p:sp>
        <p:nvSpPr>
          <p:cNvPr id="27" name="Text 24"/>
          <p:cNvSpPr/>
          <p:nvPr/>
        </p:nvSpPr>
        <p:spPr>
          <a:xfrm>
            <a:off x="3621167" y="10670381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*Cool facts</a:t>
            </a:r>
            <a:endParaRPr lang="en-US" sz="1225" dirty="0"/>
          </a:p>
        </p:txBody>
      </p:sp>
      <p:sp>
        <p:nvSpPr>
          <p:cNvPr id="28" name="Text 25"/>
          <p:cNvSpPr/>
          <p:nvPr/>
        </p:nvSpPr>
        <p:spPr>
          <a:xfrm>
            <a:off x="3621167" y="11078528"/>
            <a:ext cx="7388066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-The Netflix show schema has TV shows and movies dated from September 2021 and includes their release year and also it gives a rating to know what age group are to watch.</a:t>
            </a:r>
            <a:endParaRPr lang="en-US" sz="1225" dirty="0"/>
          </a:p>
        </p:txBody>
      </p:sp>
      <p:sp>
        <p:nvSpPr>
          <p:cNvPr id="29" name="Text 26"/>
          <p:cNvSpPr/>
          <p:nvPr/>
        </p:nvSpPr>
        <p:spPr>
          <a:xfrm>
            <a:off x="3621167" y="11719917"/>
            <a:ext cx="7388066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-It's also shows where it has been listed and it gives a description where you get a little bit information about the movie or TV show.</a:t>
            </a:r>
            <a:endParaRPr lang="en-US" sz="1225" dirty="0"/>
          </a:p>
        </p:txBody>
      </p:sp>
      <p:sp>
        <p:nvSpPr>
          <p:cNvPr id="30" name="Text 27"/>
          <p:cNvSpPr/>
          <p:nvPr/>
        </p:nvSpPr>
        <p:spPr>
          <a:xfrm>
            <a:off x="3621167" y="12361307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i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Basic sql queries SELECT COUNT(</a:t>
            </a:r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 AS num_movies FROM netflix_titles WHERE type = 'Movie'; </a:t>
            </a:r>
            <a:endParaRPr lang="en-US" sz="1225" dirty="0"/>
          </a:p>
        </p:txBody>
      </p:sp>
      <p:sp>
        <p:nvSpPr>
          <p:cNvPr id="31" name="Text 28"/>
          <p:cNvSpPr/>
          <p:nvPr/>
        </p:nvSpPr>
        <p:spPr>
          <a:xfrm>
            <a:off x="3621167" y="12769453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SELECT SUM(duration) AS total_duration FROM netflix_titles WHERE type='Movie';</a:t>
            </a:r>
            <a:endParaRPr lang="en-US" sz="1225" dirty="0"/>
          </a:p>
        </p:txBody>
      </p:sp>
      <p:sp>
        <p:nvSpPr>
          <p:cNvPr id="32" name="Text 29"/>
          <p:cNvSpPr/>
          <p:nvPr/>
        </p:nvSpPr>
        <p:spPr>
          <a:xfrm>
            <a:off x="3621167" y="13177599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*Questions </a:t>
            </a:r>
            <a:endParaRPr lang="en-US" sz="1225" dirty="0"/>
          </a:p>
        </p:txBody>
      </p:sp>
      <p:sp>
        <p:nvSpPr>
          <p:cNvPr id="33" name="Text 30"/>
          <p:cNvSpPr/>
          <p:nvPr/>
        </p:nvSpPr>
        <p:spPr>
          <a:xfrm>
            <a:off x="3621167" y="13585746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How many movies and tv shows are produced in turkey</a:t>
            </a:r>
            <a:endParaRPr lang="en-US" sz="1225" dirty="0"/>
          </a:p>
        </p:txBody>
      </p:sp>
      <p:sp>
        <p:nvSpPr>
          <p:cNvPr id="34" name="Text 31"/>
          <p:cNvSpPr/>
          <p:nvPr/>
        </p:nvSpPr>
        <p:spPr>
          <a:xfrm>
            <a:off x="3621167" y="13993892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Which movies and tv shows were released in 2020</a:t>
            </a:r>
            <a:endParaRPr lang="en-US" sz="1225" dirty="0"/>
          </a:p>
        </p:txBody>
      </p:sp>
      <p:sp>
        <p:nvSpPr>
          <p:cNvPr id="35" name="Text 32"/>
          <p:cNvSpPr/>
          <p:nvPr/>
        </p:nvSpPr>
        <p:spPr>
          <a:xfrm>
            <a:off x="3621167" y="14402038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indent="0" marL="0">
              <a:lnSpc>
                <a:spcPts val="1837"/>
              </a:lnSpc>
              <a:buNone/>
            </a:pPr>
            <a:r>
              <a:rPr lang="en-US" sz="1225" i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Queries </a:t>
            </a:r>
            <a:endParaRPr lang="en-US" sz="1225" dirty="0"/>
          </a:p>
        </p:txBody>
      </p:sp>
      <p:sp>
        <p:nvSpPr>
          <p:cNvPr id="36" name="Text 33"/>
          <p:cNvSpPr/>
          <p:nvPr/>
        </p:nvSpPr>
        <p:spPr>
          <a:xfrm>
            <a:off x="3621167" y="14810184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i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SELECT COUNT(</a:t>
            </a:r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 FROM netflix_titles WHERE country = 'Turkey';</a:t>
            </a:r>
            <a:endParaRPr lang="en-US" sz="1225" dirty="0"/>
          </a:p>
        </p:txBody>
      </p:sp>
      <p:sp>
        <p:nvSpPr>
          <p:cNvPr id="37" name="Text 34"/>
          <p:cNvSpPr/>
          <p:nvPr/>
        </p:nvSpPr>
        <p:spPr>
          <a:xfrm>
            <a:off x="3621167" y="15218331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SELECT COUNT(*) FROM netflix_titles WHERE release_year = '2020';</a:t>
            </a:r>
            <a:endParaRPr lang="en-US" sz="1225" dirty="0"/>
          </a:p>
        </p:txBody>
      </p:sp>
      <p:sp>
        <p:nvSpPr>
          <p:cNvPr id="38" name="Text 35"/>
          <p:cNvSpPr/>
          <p:nvPr/>
        </p:nvSpPr>
        <p:spPr>
          <a:xfrm>
            <a:off x="3621167" y="15626477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Results I found out there are 117 Tv shows and Movies From Turkey </a:t>
            </a:r>
            <a:endParaRPr lang="en-US" sz="1225" dirty="0"/>
          </a:p>
        </p:txBody>
      </p:sp>
      <p:sp>
        <p:nvSpPr>
          <p:cNvPr id="39" name="Text 36"/>
          <p:cNvSpPr/>
          <p:nvPr/>
        </p:nvSpPr>
        <p:spPr>
          <a:xfrm>
            <a:off x="3621167" y="16034623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837"/>
              </a:lnSpc>
              <a:buNone/>
            </a:pPr>
            <a:r>
              <a:rPr lang="en-US" sz="122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 found out that 2844 Tv Shows and Movies were realised in 2020</a:t>
            </a:r>
            <a:endParaRPr lang="en-US" sz="1225" dirty="0"/>
          </a:p>
        </p:txBody>
      </p:sp>
      <p:pic>
        <p:nvPicPr>
          <p:cNvPr id="4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2024-06-14T09:26:47Z</dcterms:created>
  <dcterms:modified xsi:type="dcterms:W3CDTF">2024-06-14T09:26:47Z</dcterms:modified>
</cp:coreProperties>
</file>