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769D"/>
    <a:srgbClr val="8BA2C6"/>
    <a:srgbClr val="AEC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32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C316-BFED-544B-A213-504A6A67D24D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C216-7AE2-254E-A650-4E7017618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8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C316-BFED-544B-A213-504A6A67D24D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C216-7AE2-254E-A650-4E7017618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8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C316-BFED-544B-A213-504A6A67D24D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C216-7AE2-254E-A650-4E7017618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0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C316-BFED-544B-A213-504A6A67D24D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C216-7AE2-254E-A650-4E7017618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C316-BFED-544B-A213-504A6A67D24D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C216-7AE2-254E-A650-4E7017618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5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C316-BFED-544B-A213-504A6A67D24D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C216-7AE2-254E-A650-4E7017618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7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C316-BFED-544B-A213-504A6A67D24D}" type="datetimeFigureOut">
              <a:rPr lang="en-US" smtClean="0"/>
              <a:t>4/12/20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C216-7AE2-254E-A650-4E7017618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9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C316-BFED-544B-A213-504A6A67D24D}" type="datetimeFigureOut">
              <a:rPr lang="en-US" smtClean="0"/>
              <a:t>4/12/20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C216-7AE2-254E-A650-4E7017618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4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C316-BFED-544B-A213-504A6A67D24D}" type="datetimeFigureOut">
              <a:rPr lang="en-US" smtClean="0"/>
              <a:t>4/12/20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C216-7AE2-254E-A650-4E7017618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3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C316-BFED-544B-A213-504A6A67D24D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C216-7AE2-254E-A650-4E7017618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0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C316-BFED-544B-A213-504A6A67D24D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C216-7AE2-254E-A650-4E7017618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7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FC316-BFED-544B-A213-504A6A67D24D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CC216-7AE2-254E-A650-4E7017618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620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20000"/>
                <a:lumOff val="80000"/>
              </a:schemeClr>
            </a:gs>
            <a:gs pos="50000">
              <a:schemeClr val="bg2">
                <a:lumMod val="40000"/>
                <a:lumOff val="60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DD05F-DDCD-0C46-9F20-CF9BCB3FF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8" y="392114"/>
            <a:ext cx="10668000" cy="2387600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solidFill>
                  <a:schemeClr val="bg1"/>
                </a:solidFill>
                <a:latin typeface="Times" pitchFamily="2" charset="0"/>
              </a:rPr>
              <a:t>Dynamics of Disease Spread: </a:t>
            </a:r>
            <a:br>
              <a:rPr lang="en-US" sz="7200" dirty="0">
                <a:solidFill>
                  <a:schemeClr val="bg1"/>
                </a:solidFill>
                <a:latin typeface="Times" pitchFamily="2" charset="0"/>
              </a:rPr>
            </a:br>
            <a:r>
              <a:rPr lang="en-US" sz="7200" dirty="0">
                <a:solidFill>
                  <a:schemeClr val="bg1"/>
                </a:solidFill>
                <a:latin typeface="Times" pitchFamily="2" charset="0"/>
              </a:rPr>
              <a:t>COVID-19</a:t>
            </a:r>
          </a:p>
        </p:txBody>
      </p:sp>
      <p:pic>
        <p:nvPicPr>
          <p:cNvPr id="12" name="Picture 11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FF7B1A25-91E2-4848-8774-BE388E2F6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8" y="3008314"/>
            <a:ext cx="2748152" cy="2808287"/>
          </a:xfrm>
          <a:prstGeom prst="rect">
            <a:avLst/>
          </a:prstGeom>
        </p:spPr>
      </p:pic>
      <p:pic>
        <p:nvPicPr>
          <p:cNvPr id="14" name="Picture 13" descr="A person holding a guitar&#10;&#10;Description automatically generated">
            <a:extLst>
              <a:ext uri="{FF2B5EF4-FFF2-40B4-BE49-F238E27FC236}">
                <a16:creationId xmlns:a16="http://schemas.microsoft.com/office/drawing/2014/main" id="{071B85FA-200A-7A49-8DD7-9D8FB9EF1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854" y="3008314"/>
            <a:ext cx="2808287" cy="2808287"/>
          </a:xfrm>
          <a:prstGeom prst="rect">
            <a:avLst/>
          </a:prstGeom>
        </p:spPr>
      </p:pic>
      <p:pic>
        <p:nvPicPr>
          <p:cNvPr id="18" name="Picture 1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F1BA7FA8-F275-9941-9A64-92B9B91CE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1711" y="3008314"/>
            <a:ext cx="2808287" cy="280828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ED9C380-F809-B148-8710-BFEE5A3C618A}"/>
              </a:ext>
            </a:extLst>
          </p:cNvPr>
          <p:cNvSpPr txBox="1"/>
          <p:nvPr/>
        </p:nvSpPr>
        <p:spPr>
          <a:xfrm>
            <a:off x="1293959" y="6004221"/>
            <a:ext cx="168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" pitchFamily="2" charset="0"/>
              </a:rPr>
              <a:t>Abby Saenz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70355D-3F1E-2548-B70F-74D38B23C140}"/>
              </a:ext>
            </a:extLst>
          </p:cNvPr>
          <p:cNvSpPr txBox="1"/>
          <p:nvPr/>
        </p:nvSpPr>
        <p:spPr>
          <a:xfrm>
            <a:off x="5222200" y="6004220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" pitchFamily="2" charset="0"/>
              </a:rPr>
              <a:t>Chris Lefrak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C8D78E-2F3E-9D4E-B64E-1C20D0414EC2}"/>
              </a:ext>
            </a:extLst>
          </p:cNvPr>
          <p:cNvSpPr txBox="1"/>
          <p:nvPr/>
        </p:nvSpPr>
        <p:spPr>
          <a:xfrm>
            <a:off x="8981337" y="6004219"/>
            <a:ext cx="2089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" pitchFamily="2" charset="0"/>
              </a:rPr>
              <a:t>Philip Esguerra</a:t>
            </a:r>
          </a:p>
        </p:txBody>
      </p:sp>
    </p:spTree>
    <p:extLst>
      <p:ext uri="{BB962C8B-B14F-4D97-AF65-F5344CB8AC3E}">
        <p14:creationId xmlns:p14="http://schemas.microsoft.com/office/powerpoint/2010/main" val="250173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20000"/>
                <a:lumOff val="80000"/>
              </a:schemeClr>
            </a:gs>
            <a:gs pos="50000">
              <a:schemeClr val="bg2">
                <a:lumMod val="40000"/>
                <a:lumOff val="60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7D505-D767-E547-BB4D-9EE4222E8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" pitchFamily="2" charset="0"/>
              </a:rPr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318BE-CFCB-CA4A-832C-C6DBE6E2F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" pitchFamily="2" charset="0"/>
              </a:rPr>
              <a:t>Use an SIR/SEIR model to study COVID-19 as a dynamical system.</a:t>
            </a:r>
          </a:p>
          <a:p>
            <a:r>
              <a:rPr lang="en-US" dirty="0">
                <a:solidFill>
                  <a:schemeClr val="bg1"/>
                </a:solidFill>
                <a:latin typeface="Times" pitchFamily="2" charset="0"/>
              </a:rPr>
              <a:t>Implement agent-based modeling. </a:t>
            </a:r>
          </a:p>
          <a:p>
            <a:r>
              <a:rPr lang="en-US" dirty="0">
                <a:solidFill>
                  <a:schemeClr val="bg1"/>
                </a:solidFill>
                <a:latin typeface="Times" pitchFamily="2" charset="0"/>
              </a:rPr>
              <a:t>Make predictions about how various behaviors and parameters (i.e. the mandated shelter in place) will effect the system in coming months.</a:t>
            </a:r>
          </a:p>
          <a:p>
            <a:r>
              <a:rPr lang="en-US" dirty="0">
                <a:solidFill>
                  <a:schemeClr val="bg1"/>
                </a:solidFill>
                <a:latin typeface="Times" pitchFamily="2" charset="0"/>
              </a:rPr>
              <a:t>Propose an optimal method to vaccinate once a vaccine is available.</a:t>
            </a:r>
          </a:p>
        </p:txBody>
      </p:sp>
    </p:spTree>
    <p:extLst>
      <p:ext uri="{BB962C8B-B14F-4D97-AF65-F5344CB8AC3E}">
        <p14:creationId xmlns:p14="http://schemas.microsoft.com/office/powerpoint/2010/main" val="220686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72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</vt:lpstr>
      <vt:lpstr>Office Theme</vt:lpstr>
      <vt:lpstr>Dynamics of Disease Spread:  COVID-19</vt:lpstr>
      <vt:lpstr>Objectives: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Compartmental Model base COVID-19 Outbreak Projections</dc:title>
  <dc:creator>Abigail Cassandra Saenz</dc:creator>
  <cp:lastModifiedBy>Abigail Cassandra Saenz</cp:lastModifiedBy>
  <cp:revision>6</cp:revision>
  <dcterms:created xsi:type="dcterms:W3CDTF">2020-04-13T01:18:26Z</dcterms:created>
  <dcterms:modified xsi:type="dcterms:W3CDTF">2020-04-13T02:46:12Z</dcterms:modified>
</cp:coreProperties>
</file>