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2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9244-FCF3-4256-A954-81CA66A12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B9102-3F44-4F35-8AA1-7FA2DAF7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74BE-7A83-4FEA-A77B-B9BADF49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83A7-E640-4CC4-8FDA-44468F8D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C64C-14E5-4A50-BAC5-44D42254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1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962-5994-4836-B157-F9AEC6BD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69F1-E748-4D9D-80B8-F30AF20D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ECE0-2BF5-4B14-8C0D-F8B47D9C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882C-34B9-4901-9ED5-5565B2AA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AF85-E648-4710-A89B-B7E177C2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08C3F-FB9B-422F-8542-00445FB9B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68542-3939-42C5-9C0E-D26E6D43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2909-E32D-4BCD-BACF-E8F2FBDB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779F-6C34-40F1-82E3-E38A3A88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AEE9-2A68-4A0C-8ED9-9D90204B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043B-C0EB-4B5F-9826-BF4962E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AF4F-F178-4978-803C-79ADA345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6173-7B04-48BB-AD32-2472115B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1B1C-37D3-4FD5-A2CF-AE93EBA0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7F4E-B660-40E8-BF17-F44DAA99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ACB-2074-4312-8A5F-6DBAAD49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D6243-E3B4-4C0A-8A73-E5A57752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641-1F0E-4985-9359-06901D0C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7A8D-CFD3-4C55-8C5D-F4B12277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AE36-01A5-4701-A187-A26C0696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9D4D-9F62-404D-B3EE-11B2B45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08E5-55A8-423C-9B1F-F7A1F5598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3ECA2-C9D9-414E-9111-732D8A32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85132-07CF-43D9-B9FC-2D038DA2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FC99-80FA-4141-B563-4304AB1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F9EAD-3E02-4E56-B628-A036779B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D22-42A7-471C-AE9C-268897B6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86BC-3F37-412D-A51A-451ED1D8A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4017-CDB9-4977-AB08-96A1F55F7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5E7B0-1227-47B3-A7D1-DD3660D38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CAC82-7D82-46D6-B9FD-1430C2A5D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934A6-FB5D-4BE1-A6A0-183EBCA7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0728E-47A0-4243-8822-36730CCE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3C5A-B886-48F3-BB31-D955A77E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71B7-D584-402C-AF6F-4E01E85E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338DE-3944-4197-BE8C-CC21A454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AE70A-311D-4EBB-B764-D4AFC176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00859-B568-41E3-B67D-588D59DB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B1661-46E7-4A8C-BE29-8029EA8D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14128-7EB6-4D12-8DC5-06D7EF41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6917-DEFD-4241-9A17-3E5970BB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A8F4-433D-4D7E-AFE4-7EDD6DD6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3050-9629-4300-8E93-93484F2A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36535-AEFA-4088-9C72-E4824EA7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3EA4-58D7-49C6-9933-6854E0E7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58229-7D20-47E9-A418-7ACD4479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B1E1-E0A9-43A7-B673-2DFACCDF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DB02-CB8D-4563-9A18-7188210C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609B8-1BBB-43D6-98FF-756A9F66F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1BDF5-4C0B-475A-B06D-D4714847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AA2C7-9661-4EEC-A846-8DB54ECB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F654F-42C9-4125-9716-27DC2BE1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B59F8-7962-41B2-BDF9-1F70BB09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AE2C9-6483-4376-9A37-A0563EBE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F94D1-8F69-4B16-A3BB-9AD2E0D5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C424-2409-4E06-A4DC-7BC3EBE99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7644-8DBA-4808-9503-9E82036842B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237C-3ED0-4EC6-99CF-81778BEB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9EF83-EB40-4189-B178-7CBE8E3E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E60E-8444-480B-A762-2E6D40AE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FD7101-BF86-4196-A51B-D3C4C85C6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2" t="5523" r="53844" b="12833"/>
          <a:stretch/>
        </p:blipFill>
        <p:spPr>
          <a:xfrm>
            <a:off x="8909108" y="109057"/>
            <a:ext cx="3282892" cy="661891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64B392-5131-42E4-909C-86F02532C21C}"/>
              </a:ext>
            </a:extLst>
          </p:cNvPr>
          <p:cNvSpPr/>
          <p:nvPr/>
        </p:nvSpPr>
        <p:spPr>
          <a:xfrm>
            <a:off x="8135663" y="4193692"/>
            <a:ext cx="1115758" cy="1820411"/>
          </a:xfrm>
          <a:custGeom>
            <a:avLst/>
            <a:gdLst>
              <a:gd name="connsiteX0" fmla="*/ 1132514 w 1132514"/>
              <a:gd name="connsiteY0" fmla="*/ 0 h 2030135"/>
              <a:gd name="connsiteX1" fmla="*/ 8389 w 1132514"/>
              <a:gd name="connsiteY1" fmla="*/ 16778 h 2030135"/>
              <a:gd name="connsiteX2" fmla="*/ 0 w 1132514"/>
              <a:gd name="connsiteY2" fmla="*/ 2030135 h 2030135"/>
              <a:gd name="connsiteX3" fmla="*/ 1132514 w 1132514"/>
              <a:gd name="connsiteY3" fmla="*/ 0 h 2030135"/>
              <a:gd name="connsiteX0" fmla="*/ 1132514 w 1132514"/>
              <a:gd name="connsiteY0" fmla="*/ 0 h 2030135"/>
              <a:gd name="connsiteX1" fmla="*/ 16778 w 1132514"/>
              <a:gd name="connsiteY1" fmla="*/ 33556 h 2030135"/>
              <a:gd name="connsiteX2" fmla="*/ 0 w 1132514"/>
              <a:gd name="connsiteY2" fmla="*/ 2030135 h 2030135"/>
              <a:gd name="connsiteX3" fmla="*/ 1132514 w 1132514"/>
              <a:gd name="connsiteY3" fmla="*/ 0 h 2030135"/>
              <a:gd name="connsiteX0" fmla="*/ 1115758 w 1115758"/>
              <a:gd name="connsiteY0" fmla="*/ 0 h 1820411"/>
              <a:gd name="connsiteX1" fmla="*/ 22 w 1115758"/>
              <a:gd name="connsiteY1" fmla="*/ 33556 h 1820411"/>
              <a:gd name="connsiteX2" fmla="*/ 268470 w 1115758"/>
              <a:gd name="connsiteY2" fmla="*/ 1820411 h 1820411"/>
              <a:gd name="connsiteX3" fmla="*/ 1115758 w 1115758"/>
              <a:gd name="connsiteY3" fmla="*/ 0 h 182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758" h="1820411">
                <a:moveTo>
                  <a:pt x="1115758" y="0"/>
                </a:moveTo>
                <a:cubicBezTo>
                  <a:pt x="741050" y="5593"/>
                  <a:pt x="374730" y="27963"/>
                  <a:pt x="22" y="33556"/>
                </a:cubicBezTo>
                <a:cubicBezTo>
                  <a:pt x="-2774" y="704675"/>
                  <a:pt x="271266" y="1149292"/>
                  <a:pt x="268470" y="1820411"/>
                </a:cubicBezTo>
                <a:lnTo>
                  <a:pt x="111575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0460D-F1A8-4A81-A283-2C8166950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17" y="2086455"/>
            <a:ext cx="2452579" cy="2452579"/>
          </a:xfrm>
          <a:prstGeom prst="rect">
            <a:avLst/>
          </a:prstGeom>
        </p:spPr>
      </p:pic>
      <p:sp>
        <p:nvSpPr>
          <p:cNvPr id="11" name="Freeform: Shape 17">
            <a:extLst>
              <a:ext uri="{FF2B5EF4-FFF2-40B4-BE49-F238E27FC236}">
                <a16:creationId xmlns:a16="http://schemas.microsoft.com/office/drawing/2014/main" id="{CFB5DB4E-F4EA-644C-A617-2FB3C9D3DFF2}"/>
              </a:ext>
            </a:extLst>
          </p:cNvPr>
          <p:cNvSpPr/>
          <p:nvPr/>
        </p:nvSpPr>
        <p:spPr>
          <a:xfrm>
            <a:off x="8045020" y="2197916"/>
            <a:ext cx="1115758" cy="1820411"/>
          </a:xfrm>
          <a:custGeom>
            <a:avLst/>
            <a:gdLst>
              <a:gd name="connsiteX0" fmla="*/ 1132514 w 1132514"/>
              <a:gd name="connsiteY0" fmla="*/ 0 h 2030135"/>
              <a:gd name="connsiteX1" fmla="*/ 8389 w 1132514"/>
              <a:gd name="connsiteY1" fmla="*/ 16778 h 2030135"/>
              <a:gd name="connsiteX2" fmla="*/ 0 w 1132514"/>
              <a:gd name="connsiteY2" fmla="*/ 2030135 h 2030135"/>
              <a:gd name="connsiteX3" fmla="*/ 1132514 w 1132514"/>
              <a:gd name="connsiteY3" fmla="*/ 0 h 2030135"/>
              <a:gd name="connsiteX0" fmla="*/ 1132514 w 1132514"/>
              <a:gd name="connsiteY0" fmla="*/ 0 h 2030135"/>
              <a:gd name="connsiteX1" fmla="*/ 16778 w 1132514"/>
              <a:gd name="connsiteY1" fmla="*/ 33556 h 2030135"/>
              <a:gd name="connsiteX2" fmla="*/ 0 w 1132514"/>
              <a:gd name="connsiteY2" fmla="*/ 2030135 h 2030135"/>
              <a:gd name="connsiteX3" fmla="*/ 1132514 w 1132514"/>
              <a:gd name="connsiteY3" fmla="*/ 0 h 2030135"/>
              <a:gd name="connsiteX0" fmla="*/ 1115758 w 1115758"/>
              <a:gd name="connsiteY0" fmla="*/ 0 h 1820411"/>
              <a:gd name="connsiteX1" fmla="*/ 22 w 1115758"/>
              <a:gd name="connsiteY1" fmla="*/ 33556 h 1820411"/>
              <a:gd name="connsiteX2" fmla="*/ 268470 w 1115758"/>
              <a:gd name="connsiteY2" fmla="*/ 1820411 h 1820411"/>
              <a:gd name="connsiteX3" fmla="*/ 1115758 w 1115758"/>
              <a:gd name="connsiteY3" fmla="*/ 0 h 182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758" h="1820411">
                <a:moveTo>
                  <a:pt x="1115758" y="0"/>
                </a:moveTo>
                <a:cubicBezTo>
                  <a:pt x="741050" y="5593"/>
                  <a:pt x="374730" y="27963"/>
                  <a:pt x="22" y="33556"/>
                </a:cubicBezTo>
                <a:cubicBezTo>
                  <a:pt x="-2774" y="704675"/>
                  <a:pt x="271266" y="1149292"/>
                  <a:pt x="268470" y="1820411"/>
                </a:cubicBezTo>
                <a:lnTo>
                  <a:pt x="111575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77BB6B-2821-1645-95F3-7E720CEB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95" y="3877607"/>
            <a:ext cx="2452579" cy="2452579"/>
          </a:xfrm>
          <a:prstGeom prst="rect">
            <a:avLst/>
          </a:prstGeom>
        </p:spPr>
      </p:pic>
      <p:sp>
        <p:nvSpPr>
          <p:cNvPr id="14" name="Freeform: Shape 17">
            <a:extLst>
              <a:ext uri="{FF2B5EF4-FFF2-40B4-BE49-F238E27FC236}">
                <a16:creationId xmlns:a16="http://schemas.microsoft.com/office/drawing/2014/main" id="{5DE50FD0-304A-444D-B5EA-4386F012D9FE}"/>
              </a:ext>
            </a:extLst>
          </p:cNvPr>
          <p:cNvSpPr/>
          <p:nvPr/>
        </p:nvSpPr>
        <p:spPr>
          <a:xfrm>
            <a:off x="7829217" y="475796"/>
            <a:ext cx="1115758" cy="1820411"/>
          </a:xfrm>
          <a:custGeom>
            <a:avLst/>
            <a:gdLst>
              <a:gd name="connsiteX0" fmla="*/ 1132514 w 1132514"/>
              <a:gd name="connsiteY0" fmla="*/ 0 h 2030135"/>
              <a:gd name="connsiteX1" fmla="*/ 8389 w 1132514"/>
              <a:gd name="connsiteY1" fmla="*/ 16778 h 2030135"/>
              <a:gd name="connsiteX2" fmla="*/ 0 w 1132514"/>
              <a:gd name="connsiteY2" fmla="*/ 2030135 h 2030135"/>
              <a:gd name="connsiteX3" fmla="*/ 1132514 w 1132514"/>
              <a:gd name="connsiteY3" fmla="*/ 0 h 2030135"/>
              <a:gd name="connsiteX0" fmla="*/ 1132514 w 1132514"/>
              <a:gd name="connsiteY0" fmla="*/ 0 h 2030135"/>
              <a:gd name="connsiteX1" fmla="*/ 16778 w 1132514"/>
              <a:gd name="connsiteY1" fmla="*/ 33556 h 2030135"/>
              <a:gd name="connsiteX2" fmla="*/ 0 w 1132514"/>
              <a:gd name="connsiteY2" fmla="*/ 2030135 h 2030135"/>
              <a:gd name="connsiteX3" fmla="*/ 1132514 w 1132514"/>
              <a:gd name="connsiteY3" fmla="*/ 0 h 2030135"/>
              <a:gd name="connsiteX0" fmla="*/ 1115758 w 1115758"/>
              <a:gd name="connsiteY0" fmla="*/ 0 h 1820411"/>
              <a:gd name="connsiteX1" fmla="*/ 22 w 1115758"/>
              <a:gd name="connsiteY1" fmla="*/ 33556 h 1820411"/>
              <a:gd name="connsiteX2" fmla="*/ 268470 w 1115758"/>
              <a:gd name="connsiteY2" fmla="*/ 1820411 h 1820411"/>
              <a:gd name="connsiteX3" fmla="*/ 1115758 w 1115758"/>
              <a:gd name="connsiteY3" fmla="*/ 0 h 182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758" h="1820411">
                <a:moveTo>
                  <a:pt x="1115758" y="0"/>
                </a:moveTo>
                <a:cubicBezTo>
                  <a:pt x="741050" y="5593"/>
                  <a:pt x="374730" y="27963"/>
                  <a:pt x="22" y="33556"/>
                </a:cubicBezTo>
                <a:cubicBezTo>
                  <a:pt x="-2774" y="704675"/>
                  <a:pt x="271266" y="1149292"/>
                  <a:pt x="268470" y="1820411"/>
                </a:cubicBezTo>
                <a:lnTo>
                  <a:pt x="111575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692305-D848-2747-AD93-DFD4211F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84" y="123512"/>
            <a:ext cx="2452579" cy="24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9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Fisher</dc:creator>
  <cp:lastModifiedBy>Jameal Samhouri</cp:lastModifiedBy>
  <cp:revision>4</cp:revision>
  <dcterms:created xsi:type="dcterms:W3CDTF">2021-01-11T20:10:47Z</dcterms:created>
  <dcterms:modified xsi:type="dcterms:W3CDTF">2021-01-19T18:30:44Z</dcterms:modified>
</cp:coreProperties>
</file>