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E9244-FCF3-4256-A954-81CA66A12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6B9102-3F44-4F35-8AA1-7FA2DAF73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474BE-7A83-4FEA-A77B-B9BADF495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7644-8DBA-4808-9503-9E82036842B7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783A7-E640-4CC4-8FDA-44468F8D5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CC64C-14E5-4A50-BAC5-44D422547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E60E-8444-480B-A762-2E6D40AEF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17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55962-5994-4836-B157-F9AEC6BD3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2D69F1-E748-4D9D-80B8-F30AF20D9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4ECE0-2BF5-4B14-8C0D-F8B47D9CA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7644-8DBA-4808-9503-9E82036842B7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4882C-34B9-4901-9ED5-5565B2AAD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4AF85-E648-4710-A89B-B7E177C2D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E60E-8444-480B-A762-2E6D40AEF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2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E08C3F-FB9B-422F-8542-00445FB9B1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768542-3939-42C5-9C0E-D26E6D436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12909-E32D-4BCD-BACF-E8F2FBDB6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7644-8DBA-4808-9503-9E82036842B7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E779F-6C34-40F1-82E3-E38A3A884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4AEE9-2A68-4A0C-8ED9-9D90204BF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E60E-8444-480B-A762-2E6D40AEF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39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2043B-C0EB-4B5F-9826-BF4962EF5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AAF4F-F178-4978-803C-79ADA3459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16173-7B04-48BB-AD32-2472115BC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7644-8DBA-4808-9503-9E82036842B7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41B1C-37D3-4FD5-A2CF-AE93EBA0D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67F4E-B660-40E8-BF17-F44DAA99E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E60E-8444-480B-A762-2E6D40AEF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05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C0ACB-2074-4312-8A5F-6DBAAD49B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D6243-E3B4-4C0A-8A73-E5A577526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74641-1F0E-4985-9359-06901D0CF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7644-8DBA-4808-9503-9E82036842B7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A7A8D-CFD3-4C55-8C5D-F4B12277E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EAE36-01A5-4701-A187-A26C0696E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E60E-8444-480B-A762-2E6D40AEF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9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59D4D-9F62-404D-B3EE-11B2B45E2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308E5-55A8-423C-9B1F-F7A1F55986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83ECA2-C9D9-414E-9111-732D8A32A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85132-07CF-43D9-B9FC-2D038DA28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7644-8DBA-4808-9503-9E82036842B7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8FC99-80FA-4141-B563-4304AB184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F9EAD-3E02-4E56-B628-A036779B4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E60E-8444-480B-A762-2E6D40AEF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1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C5D22-42A7-471C-AE9C-268897B6F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286BC-3F37-412D-A51A-451ED1D8A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24017-CDB9-4977-AB08-96A1F55F7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55E7B0-1227-47B3-A7D1-DD3660D388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DCAC82-7D82-46D6-B9FD-1430C2A5DD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2934A6-FB5D-4BE1-A6A0-183EBCA7C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7644-8DBA-4808-9503-9E82036842B7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C0728E-47A0-4243-8822-36730CCE6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2E3C5A-B886-48F3-BB31-D955A77E7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E60E-8444-480B-A762-2E6D40AEF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55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271B7-D584-402C-AF6F-4E01E85E9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D338DE-3944-4197-BE8C-CC21A454B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7644-8DBA-4808-9503-9E82036842B7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6AE70A-311D-4EBB-B764-D4AFC176B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400859-B568-41E3-B67D-588D59DB9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E60E-8444-480B-A762-2E6D40AEF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63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5B1661-46E7-4A8C-BE29-8029EA8DD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7644-8DBA-4808-9503-9E82036842B7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914128-7EB6-4D12-8DC5-06D7EF41A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86917-DEFD-4241-9A17-3E5970BB5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E60E-8444-480B-A762-2E6D40AEF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67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FA8F4-433D-4D7E-AFE4-7EDD6DD60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3050-9629-4300-8E93-93484F2AE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036535-AEFA-4088-9C72-E4824EA75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53EA4-58D7-49C6-9933-6854E0E76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7644-8DBA-4808-9503-9E82036842B7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58229-7D20-47E9-A418-7ACD44791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6B1E1-E0A9-43A7-B673-2DFACCDF9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E60E-8444-480B-A762-2E6D40AEF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6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DDB02-CB8D-4563-9A18-7188210CD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A609B8-1BBB-43D6-98FF-756A9F66F4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F1BDF5-4C0B-475A-B06D-D47148471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AA2C7-9661-4EEC-A846-8DB54ECBA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7644-8DBA-4808-9503-9E82036842B7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F654F-42C9-4125-9716-27DC2BE19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B59F8-7962-41B2-BDF9-1F70BB092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E60E-8444-480B-A762-2E6D40AEF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93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8AE2C9-6483-4376-9A37-A0563EBE9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F94D1-8F69-4B16-A3BB-9AD2E0D5F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2C424-2409-4E06-A4DC-7BC3EBE991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07644-8DBA-4808-9503-9E82036842B7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3237C-3ED0-4EC6-99CF-81778BEB7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9EF83-EB40-4189-B178-7CBE8E3E9A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AE60E-8444-480B-A762-2E6D40AEF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02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7FD7101-BF86-4196-A51B-D3C4C85C6A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82" t="5523" r="53844" b="12833"/>
          <a:stretch/>
        </p:blipFill>
        <p:spPr>
          <a:xfrm>
            <a:off x="8909108" y="109057"/>
            <a:ext cx="3282892" cy="6618915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B64B392-5131-42E4-909C-86F02532C21C}"/>
              </a:ext>
            </a:extLst>
          </p:cNvPr>
          <p:cNvSpPr/>
          <p:nvPr/>
        </p:nvSpPr>
        <p:spPr>
          <a:xfrm>
            <a:off x="8045020" y="2197916"/>
            <a:ext cx="1115758" cy="1820411"/>
          </a:xfrm>
          <a:custGeom>
            <a:avLst/>
            <a:gdLst>
              <a:gd name="connsiteX0" fmla="*/ 1132514 w 1132514"/>
              <a:gd name="connsiteY0" fmla="*/ 0 h 2030135"/>
              <a:gd name="connsiteX1" fmla="*/ 8389 w 1132514"/>
              <a:gd name="connsiteY1" fmla="*/ 16778 h 2030135"/>
              <a:gd name="connsiteX2" fmla="*/ 0 w 1132514"/>
              <a:gd name="connsiteY2" fmla="*/ 2030135 h 2030135"/>
              <a:gd name="connsiteX3" fmla="*/ 1132514 w 1132514"/>
              <a:gd name="connsiteY3" fmla="*/ 0 h 2030135"/>
              <a:gd name="connsiteX0" fmla="*/ 1132514 w 1132514"/>
              <a:gd name="connsiteY0" fmla="*/ 0 h 2030135"/>
              <a:gd name="connsiteX1" fmla="*/ 16778 w 1132514"/>
              <a:gd name="connsiteY1" fmla="*/ 33556 h 2030135"/>
              <a:gd name="connsiteX2" fmla="*/ 0 w 1132514"/>
              <a:gd name="connsiteY2" fmla="*/ 2030135 h 2030135"/>
              <a:gd name="connsiteX3" fmla="*/ 1132514 w 1132514"/>
              <a:gd name="connsiteY3" fmla="*/ 0 h 2030135"/>
              <a:gd name="connsiteX0" fmla="*/ 1115758 w 1115758"/>
              <a:gd name="connsiteY0" fmla="*/ 0 h 1820411"/>
              <a:gd name="connsiteX1" fmla="*/ 22 w 1115758"/>
              <a:gd name="connsiteY1" fmla="*/ 33556 h 1820411"/>
              <a:gd name="connsiteX2" fmla="*/ 268470 w 1115758"/>
              <a:gd name="connsiteY2" fmla="*/ 1820411 h 1820411"/>
              <a:gd name="connsiteX3" fmla="*/ 1115758 w 1115758"/>
              <a:gd name="connsiteY3" fmla="*/ 0 h 1820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5758" h="1820411">
                <a:moveTo>
                  <a:pt x="1115758" y="0"/>
                </a:moveTo>
                <a:cubicBezTo>
                  <a:pt x="741050" y="5593"/>
                  <a:pt x="374730" y="27963"/>
                  <a:pt x="22" y="33556"/>
                </a:cubicBezTo>
                <a:cubicBezTo>
                  <a:pt x="-2774" y="704675"/>
                  <a:pt x="271266" y="1149292"/>
                  <a:pt x="268470" y="1820411"/>
                </a:cubicBezTo>
                <a:lnTo>
                  <a:pt x="1115758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1D88870-801C-4B4B-A04F-C6A4EC9846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874727"/>
              </p:ext>
            </p:extLst>
          </p:nvPr>
        </p:nvGraphicFramePr>
        <p:xfrm>
          <a:off x="112416" y="1344166"/>
          <a:ext cx="7731290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437">
                  <a:extLst>
                    <a:ext uri="{9D8B030D-6E8A-4147-A177-3AD203B41FA5}">
                      <a16:colId xmlns:a16="http://schemas.microsoft.com/office/drawing/2014/main" val="3533783915"/>
                    </a:ext>
                  </a:extLst>
                </a:gridCol>
                <a:gridCol w="2004969">
                  <a:extLst>
                    <a:ext uri="{9D8B030D-6E8A-4147-A177-3AD203B41FA5}">
                      <a16:colId xmlns:a16="http://schemas.microsoft.com/office/drawing/2014/main" val="4246647195"/>
                    </a:ext>
                  </a:extLst>
                </a:gridCol>
                <a:gridCol w="2105637">
                  <a:extLst>
                    <a:ext uri="{9D8B030D-6E8A-4147-A177-3AD203B41FA5}">
                      <a16:colId xmlns:a16="http://schemas.microsoft.com/office/drawing/2014/main" val="1602751626"/>
                    </a:ext>
                  </a:extLst>
                </a:gridCol>
                <a:gridCol w="2097247">
                  <a:extLst>
                    <a:ext uri="{9D8B030D-6E8A-4147-A177-3AD203B41FA5}">
                      <a16:colId xmlns:a16="http://schemas.microsoft.com/office/drawing/2014/main" val="1183283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2016-17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2017-18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2018-19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2019-20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311188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117021"/>
                  </a:ext>
                </a:extLst>
              </a:tr>
            </a:tbl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DA79208-7D1E-46EF-B710-78050AD4D46B}"/>
              </a:ext>
            </a:extLst>
          </p:cNvPr>
          <p:cNvSpPr/>
          <p:nvPr/>
        </p:nvSpPr>
        <p:spPr>
          <a:xfrm>
            <a:off x="55588" y="2224433"/>
            <a:ext cx="8274680" cy="20116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40460D-F1A8-4A81-A283-2C8166950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517" y="2086455"/>
            <a:ext cx="2452579" cy="24525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5A1EA3-F70F-46F1-AD39-32B89F373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928" y="2085945"/>
            <a:ext cx="2452579" cy="24525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1B6FA2-6041-4790-AEEA-D18A2C9EB1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9780" y="2085946"/>
            <a:ext cx="2452579" cy="24525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C91198-B53E-4E0C-AFCF-B957210964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07686" y="1995686"/>
            <a:ext cx="2633100" cy="2633100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EB77B729-CF39-457E-9EAB-F3A097084803}"/>
              </a:ext>
            </a:extLst>
          </p:cNvPr>
          <p:cNvSpPr/>
          <p:nvPr/>
        </p:nvSpPr>
        <p:spPr>
          <a:xfrm>
            <a:off x="373422" y="2012464"/>
            <a:ext cx="7470284" cy="319675"/>
          </a:xfrm>
          <a:prstGeom prst="rightArrow">
            <a:avLst>
              <a:gd name="adj1" fmla="val 29006"/>
              <a:gd name="adj2" fmla="val 5787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92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Fisher</dc:creator>
  <cp:lastModifiedBy>Mary Fisher</cp:lastModifiedBy>
  <cp:revision>2</cp:revision>
  <dcterms:created xsi:type="dcterms:W3CDTF">2021-01-11T20:10:47Z</dcterms:created>
  <dcterms:modified xsi:type="dcterms:W3CDTF">2021-01-11T20:23:45Z</dcterms:modified>
</cp:coreProperties>
</file>