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7E32-B996-FE43-B96F-6855454C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7D07-97BC-A949-BE26-24CFF04A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101D-63D1-2441-93B3-540F7FA2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79EB-434D-7644-91FF-DFE27FC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BF23D-4453-834C-B01F-5456CAC3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D8ED-E2DC-6049-AF6F-4E52BC92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C1FEB-9511-354A-A3E1-3FFA560E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3CE7-4890-2B4A-9F09-2C1337D8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C2DC-FFA3-5745-8C52-7D6D46A9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49F2-9B4F-194B-AFD2-4CB772B7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3C7A0-E9EB-6045-8E6C-F232C4280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B62D1-6395-254D-8853-BCC94C9E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B369-8645-2648-A42A-81613FB6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8409-4BF8-334A-9E6A-9439D14F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7435-6F94-3D4C-A34B-E5ECEB34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F5E6-0622-5546-9CB5-5C7AFA6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D3E7-FDE5-1147-89FB-3DE404F5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8125-FE95-AE47-9166-B3018488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6D6D-03C4-1745-89BB-9DF395E3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440B-BB9F-5E4E-8CBD-C18C1F9C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031F-6240-7B4A-94FA-74259A8E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08D7-8E61-D245-B000-7F37A945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7ADB-977C-2C45-AE45-14FA14AA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5A22-4112-854F-AA3D-72434E01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18FB-7258-C140-A9C2-2333ED04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CFCE-8F15-9249-B173-13818CC4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127E-3C31-F842-AC22-5876464BA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62124-4E9A-C24C-B708-3711D1F5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2070-76C6-6A40-A5E5-F9A8C646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284E-4CB8-EF4F-95E4-9F1FC86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5711B-039C-554E-A5D3-16B0B600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BC71-29A7-8045-B396-84E34262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752A-1ED2-B74E-8B45-FF061DA3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C0C8-9512-6549-BA3D-C091410EA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C0C32-C845-5A40-BE8B-105BCAF99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5D02D-1EAB-7D4D-A224-EE1C7C11E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0AB83-D629-8D41-BD4D-C319C4FB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23583-EA8F-454B-88A8-1836BF6F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D886C-1BC0-B04E-910C-7EBFF398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A4AF-8829-9547-A73C-2B90786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90A7D-202E-B44D-ABF9-663FC42F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46AC7-B6EF-FD40-B54A-3397267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19CF8-7FB3-CA4B-8385-81D3883C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06251-0390-0048-A920-F82F4428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42690-3F02-684C-9C55-F46688BD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71C6-A171-854B-90B1-CC7B80A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1C3C-A1F4-9E4F-891F-D575DFFD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285E-4948-CA41-B22B-796D5407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A5D04-EDC5-2249-96B8-9CD4E844D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6CA9A-06EA-404D-B2B5-282F4E35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2481A-1ACC-9C47-8F05-0BAFACF3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82FCF-FD1A-1C4F-8BBA-0834C74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A9D3-B695-2D44-B946-AA83379D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2E7E0-30E3-D442-93C8-6BCAB33B3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4EB95-CE87-1249-9C7D-AC3E26AEE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509D-8A25-364A-A723-DD953DC3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63744-C022-F748-8AE1-9B0D61BB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35BB2-F486-584B-9D7D-B04558CC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0DE93-5AE1-5D42-991B-85E97E86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2B99-F662-CB45-8CD9-B93C1E49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084A-1060-E642-B2F7-295EDCDF8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6541-5DA9-D24E-9B27-EB77D28CC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A8A8-A8B6-D344-93FF-6A44BCD74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1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DA753C-94D1-8A46-8DE3-348C1C6D4B59}"/>
              </a:ext>
            </a:extLst>
          </p:cNvPr>
          <p:cNvSpPr txBox="1"/>
          <p:nvPr/>
        </p:nvSpPr>
        <p:spPr>
          <a:xfrm>
            <a:off x="129993" y="1334112"/>
            <a:ext cx="3235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North Washington Coast</a:t>
            </a:r>
          </a:p>
          <a:p>
            <a:endParaRPr lang="en-US" sz="2400" dirty="0"/>
          </a:p>
          <a:p>
            <a:r>
              <a:rPr lang="en-US" sz="2400" dirty="0"/>
              <a:t>Nodes: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BADAA-599C-E94E-B614-FE3800861C08}"/>
              </a:ext>
            </a:extLst>
          </p:cNvPr>
          <p:cNvSpPr txBox="1"/>
          <p:nvPr/>
        </p:nvSpPr>
        <p:spPr>
          <a:xfrm>
            <a:off x="129993" y="4192990"/>
            <a:ext cx="1416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Monterey</a:t>
            </a:r>
          </a:p>
          <a:p>
            <a:endParaRPr lang="en-US" sz="2400" dirty="0"/>
          </a:p>
          <a:p>
            <a:r>
              <a:rPr lang="en-US" sz="2400" dirty="0"/>
              <a:t>Nodes: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1F702-92F0-E54E-A70E-8C821FB7DBA5}"/>
              </a:ext>
            </a:extLst>
          </p:cNvPr>
          <p:cNvSpPr txBox="1"/>
          <p:nvPr/>
        </p:nvSpPr>
        <p:spPr>
          <a:xfrm>
            <a:off x="6824200" y="1337275"/>
            <a:ext cx="1289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Newport</a:t>
            </a:r>
          </a:p>
          <a:p>
            <a:endParaRPr lang="en-US" sz="2400" dirty="0"/>
          </a:p>
          <a:p>
            <a:r>
              <a:rPr lang="en-US" sz="2400" dirty="0"/>
              <a:t>Nodes: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D7562-CDF5-F24D-B77E-3CD55A96F66D}"/>
              </a:ext>
            </a:extLst>
          </p:cNvPr>
          <p:cNvSpPr txBox="1"/>
          <p:nvPr/>
        </p:nvSpPr>
        <p:spPr>
          <a:xfrm>
            <a:off x="6824200" y="4172326"/>
            <a:ext cx="1421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 Diego</a:t>
            </a:r>
          </a:p>
          <a:p>
            <a:endParaRPr lang="en-US" sz="2400" dirty="0"/>
          </a:p>
          <a:p>
            <a:r>
              <a:rPr lang="en-US" sz="2400" dirty="0"/>
              <a:t>Nodes: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264B8B-C218-144F-B348-17F6A2A2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0" y="263560"/>
            <a:ext cx="117694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2019-2020 fisheries participation networks </a:t>
            </a:r>
            <a:r>
              <a:rPr lang="en-US" sz="2400" dirty="0"/>
              <a:t>(by IOPAC port group)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B4399-3BFD-8B44-B14A-FE6CC378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63" y="878634"/>
            <a:ext cx="3688080" cy="3688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916652-5F31-7B47-A41A-D5457537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620" y="878840"/>
            <a:ext cx="3688080" cy="3688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C60DB9-4770-0946-8F9D-2D4C417A9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514" y="3429000"/>
            <a:ext cx="3688080" cy="3688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553327-65EA-7749-ACF5-18A137134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920" y="3675310"/>
            <a:ext cx="368808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3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WA Coast over time: simplifying?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0C87E-9A77-7845-9D7F-311A07B7CE1F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E8D1F5-C9B1-5D45-AFEC-2963949A669A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F05EA-2635-6342-ACB2-39A21F80B59E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0D932-19A6-6643-9E9D-12643DB31EA8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0846CF-C146-7E49-8646-59343D7D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29" y="2967681"/>
            <a:ext cx="3048000" cy="304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DC3BB2-1DD6-D441-8A08-EEC7E092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07" y="2967681"/>
            <a:ext cx="3048000" cy="304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D51B5C-8844-B94E-9D3C-67824A3F6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85" y="2967681"/>
            <a:ext cx="3048000" cy="30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8EDDA1-D503-9A47-8F5C-583866E2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359" y="2844114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1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Newport over time: less connected?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51A85-7270-1648-B90D-61FCFCA47EED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9B2EC-BCBB-3B43-85B0-BF4ECC0BFCA2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0F08A-649F-9A44-9FFD-FC148CFC8B85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A1A1F-38F5-274B-8E44-561417B5A48D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11C7A8-B9D3-E04D-9471-11E08586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29" y="2718591"/>
            <a:ext cx="3048000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57855C-B592-D34C-9A9D-4B17220F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29" y="2718591"/>
            <a:ext cx="3048000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AF3EA9-0487-7D49-99C7-AAE4D2DD8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472" y="2718591"/>
            <a:ext cx="3048000" cy="304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414FBE-F4C2-D94B-8440-28B055302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" y="271859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Monterey over time: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727A5-8985-CD43-A24D-CDE988178BE5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C5596-3495-364E-930A-CDB84C934F73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1326F-0CE8-A044-B2C4-6B5A13AC06B9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6D17-D009-E745-B29A-4E1112286D8B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8B8A4-FDFA-764C-9A78-E2CCCA74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29" y="2831757"/>
            <a:ext cx="30480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91CE9-2FBA-B341-9FF8-64646451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578" y="2831757"/>
            <a:ext cx="3048000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B90F79-CD02-6646-84B6-A6CDC31A9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890" y="2831757"/>
            <a:ext cx="3048000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418683-6606-5B4B-93D5-45355AD21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9487" y="283175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 Diego over time: consistent?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69433-325C-F349-B292-CBC47998FA98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7B4F6-2A93-5E46-8E26-03CA1B4C350B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67264-00E9-B544-8B03-57F976E4B167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9F9A6-24DE-D345-BA31-F444FA0BD2D2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FEBA3-0D8B-CC45-B6DD-54EB850B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810" y="2875005"/>
            <a:ext cx="30480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55C662-C83A-7149-890A-F5F2F6B31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17" y="2875005"/>
            <a:ext cx="3048000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A5A02A-8F97-4C4D-B32C-E06FE484E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493" y="2875005"/>
            <a:ext cx="3048000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A2E68E-8985-AF47-8E7E-11485F540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9056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9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2019-2020 fisheries participation networks (by IOPAC port group)</vt:lpstr>
      <vt:lpstr>North WA Coast over time: simplifying?</vt:lpstr>
      <vt:lpstr>Newport over time: less connected?</vt:lpstr>
      <vt:lpstr>Monterey over time: variable?</vt:lpstr>
      <vt:lpstr>San Diego over time: consistent?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2019-2020 fisheries participation networks by IOPAC port group</dc:title>
  <dc:creator>Microsoft Office User</dc:creator>
  <cp:lastModifiedBy>Microsoft Office User</cp:lastModifiedBy>
  <cp:revision>4</cp:revision>
  <dcterms:created xsi:type="dcterms:W3CDTF">2021-01-07T22:41:31Z</dcterms:created>
  <dcterms:modified xsi:type="dcterms:W3CDTF">2021-01-07T23:04:09Z</dcterms:modified>
</cp:coreProperties>
</file>