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0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9473-44C3-4B48-9F67-5EFFF31FC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5708D-820F-4700-A597-D0A2A7D95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6B3616-2984-41A1-B476-5B25D34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14EBD-31EB-40C7-84AA-82FB870C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8E7F8-5296-4BE9-8098-E3C705E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B536C-F922-4668-959D-6FB521C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40FCD7-0A49-4F6D-AEC9-CDAEE723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30C31-BF93-439A-8D4D-79AC5F4C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D19E5-AB3A-49D1-B968-1E257F8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030BC-CD76-45C6-B475-9F7DF172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E2E982-B9AD-427B-B2CB-E12D9E7B3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478D0D-6683-420E-876A-439D78BF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355FA-1F2B-4F9B-AA6E-7E2F5A4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7518A-8AD4-4BC9-BBF9-FA4B91E1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85FF2-B7D8-4375-B679-1E4E367B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1114B-5F76-439C-AFC0-55188534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84747-6A2A-4E81-B7FB-544BC880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779F1-5186-4CF9-9664-FDEF1851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2C4952-2C82-4802-B6BB-F8C61421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BF44E-8D51-4EF7-AFAF-5C52C8DC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BEF5C-A16D-4CF5-B9A3-59BA03F0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C9D60-6BAB-4597-AC79-C387CC6D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010D0-D351-4AE5-B5DC-84025660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F0097-B5E8-42C0-900A-0565C21E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BF131-780D-4491-AB35-2062F87A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5654A-2189-4165-B7E8-79C3F400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22E7F-3A25-4C7C-BD3F-D3B2CA34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87458-74B2-49CA-AE95-4A6FD3B3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9D245B-0097-421E-A7F7-6171BF3B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204D9-F65F-4BD9-B633-D381DEEA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31779-9312-4961-B318-5608B007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93D84-CB19-4F0D-A1E8-5FD46BF7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AF338-0B66-42B5-8E8F-99FA17E7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7D78F8-86F4-486B-ACE4-F1784AF2E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10F5F6-000A-41C5-A442-EDEDF77A7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03AE52-42FC-4639-B8DF-958FB8B28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0D56B3-0F40-40F4-B357-86015D48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24D8FF-0E76-42D9-A898-6F41E59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4B2AC-A28D-4D98-A235-D8064793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5F21C-523E-4A64-991F-31810C1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2C4B60-1A51-4F61-BB3C-732844AF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D2965-7B49-4EA8-8801-B96D05F2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0C6410-0DE0-4C68-B16F-6C700D6F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E80EDF-9412-4D28-8397-BF267541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FD104F-3DA5-4BCA-B05E-135CE1A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1E492-65B5-4714-B10E-A7156A37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FECAC-A421-49D6-A05B-9B8D1C25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4AB4C-DF06-4692-A425-8AF0C274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B9E9B0-5143-4D43-B2BA-0B041F95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7FB09-A58F-45F1-9DD0-56652CE6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33545-775B-482C-841F-9D562739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1338BA-2401-4D23-B098-CB98E8C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DB166-9533-4A10-BDAF-45FCF4C5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94562B-AD94-4B3D-B468-B03197CAA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6AD4FE-C024-471E-AF6D-C4F25F1A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DFF65-4F24-4F03-8BEA-F0257160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EE692-913E-4679-9E73-5BC3B937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E6551-55D7-4104-846D-C79D4A8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16983E-1E6E-49DE-A7A1-B504273B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F5CD-D1F6-4ECD-BD88-4650420C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C8C5F-C360-4731-9FF1-9BF15419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2ECC-440B-42AA-9813-3B4D88C052F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A8D24-A281-4908-AC95-38B308D1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ACFAD-033C-4198-8621-A71F65EC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592E-6E58-4CEB-9824-214763336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81EC9D9-B3C2-491A-8056-070466CEE73A}"/>
              </a:ext>
            </a:extLst>
          </p:cNvPr>
          <p:cNvGrpSpPr/>
          <p:nvPr/>
        </p:nvGrpSpPr>
        <p:grpSpPr>
          <a:xfrm>
            <a:off x="19050" y="120361"/>
            <a:ext cx="6076950" cy="2876550"/>
            <a:chOff x="19050" y="120361"/>
            <a:chExt cx="6076950" cy="28765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0A4B595-9DC4-4B75-B0F3-FE385FE00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" y="120361"/>
              <a:ext cx="6076950" cy="287655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8A2EDB2-21D0-439D-80A2-1544913A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28" y="1368136"/>
              <a:ext cx="4191000" cy="190500"/>
            </a:xfrm>
            <a:prstGeom prst="rect">
              <a:avLst/>
            </a:prstGeom>
          </p:spPr>
        </p:pic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41FDC29-BCA9-4A66-8FB1-AFA2683F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466" y="2996911"/>
            <a:ext cx="7057934" cy="33943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A0BB75D-0C74-474B-90E4-1986DD15CA28}"/>
              </a:ext>
            </a:extLst>
          </p:cNvPr>
          <p:cNvSpPr/>
          <p:nvPr/>
        </p:nvSpPr>
        <p:spPr>
          <a:xfrm>
            <a:off x="219600" y="44351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Movement is affected by:</a:t>
            </a:r>
          </a:p>
          <a:p>
            <a:r>
              <a:rPr lang="en-US" dirty="0"/>
              <a:t>fish body size</a:t>
            </a:r>
          </a:p>
          <a:p>
            <a:r>
              <a:rPr lang="en-US" dirty="0"/>
              <a:t>aspect ratio of the caudal fin</a:t>
            </a:r>
          </a:p>
          <a:p>
            <a:r>
              <a:rPr lang="en-US" dirty="0"/>
              <a:t>stream order</a:t>
            </a:r>
          </a:p>
          <a:p>
            <a:r>
              <a:rPr lang="en-US" dirty="0"/>
              <a:t>duration of the study</a:t>
            </a:r>
          </a:p>
        </p:txBody>
      </p:sp>
    </p:spTree>
    <p:extLst>
      <p:ext uri="{BB962C8B-B14F-4D97-AF65-F5344CB8AC3E}">
        <p14:creationId xmlns:p14="http://schemas.microsoft.com/office/powerpoint/2010/main" val="41808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D16E46-E695-4B73-92B8-719EF613BA1E}"/>
              </a:ext>
            </a:extLst>
          </p:cNvPr>
          <p:cNvSpPr txBox="1"/>
          <p:nvPr/>
        </p:nvSpPr>
        <p:spPr>
          <a:xfrm>
            <a:off x="124691" y="74011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</a:t>
            </a:r>
            <a:r>
              <a:rPr lang="pt-BR" dirty="0"/>
              <a:t> 180 mm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C573C2-DB1E-4070-B594-77CF6F79F012}"/>
              </a:ext>
            </a:extLst>
          </p:cNvPr>
          <p:cNvSpPr txBox="1"/>
          <p:nvPr/>
        </p:nvSpPr>
        <p:spPr>
          <a:xfrm>
            <a:off x="3297382" y="74011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4F295C-28BC-4D19-A43A-9E607F69EFFF}"/>
              </a:ext>
            </a:extLst>
          </p:cNvPr>
          <p:cNvSpPr txBox="1"/>
          <p:nvPr/>
        </p:nvSpPr>
        <p:spPr>
          <a:xfrm>
            <a:off x="6391306" y="7401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en-US" dirty="0"/>
              <a:t>random walk with a chance to disappear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FC1014-9944-4E7D-8596-5352AE94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1988"/>
            <a:ext cx="6096012" cy="60960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E96C20D-A78D-47AE-9523-A28EC19E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" y="687977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5508E8-290B-4A4A-A8F0-9AC3A204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" y="1288472"/>
            <a:ext cx="5389425" cy="53894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8ADF4B-0E9B-47A4-800A-4F2E37FE5F0F}"/>
              </a:ext>
            </a:extLst>
          </p:cNvPr>
          <p:cNvSpPr txBox="1"/>
          <p:nvPr/>
        </p:nvSpPr>
        <p:spPr>
          <a:xfrm>
            <a:off x="720436" y="297867"/>
            <a:ext cx="28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Bluegill</a:t>
            </a:r>
            <a:r>
              <a:rPr lang="pt-BR" dirty="0"/>
              <a:t> </a:t>
            </a:r>
            <a:r>
              <a:rPr lang="pt-BR" dirty="0" err="1"/>
              <a:t>movement</a:t>
            </a:r>
            <a:r>
              <a:rPr lang="pt-BR" dirty="0"/>
              <a:t> – 30 </a:t>
            </a:r>
            <a:r>
              <a:rPr lang="pt-BR" dirty="0" err="1"/>
              <a:t>days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BA050D-2FC9-4C85-B5DA-17A5690D5EEE}"/>
              </a:ext>
            </a:extLst>
          </p:cNvPr>
          <p:cNvSpPr txBox="1"/>
          <p:nvPr/>
        </p:nvSpPr>
        <p:spPr>
          <a:xfrm>
            <a:off x="720436" y="793169"/>
            <a:ext cx="19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: 120 mm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00DDAD-3013-470F-8B62-2BC9F05B1C96}"/>
              </a:ext>
            </a:extLst>
          </p:cNvPr>
          <p:cNvSpPr txBox="1"/>
          <p:nvPr/>
        </p:nvSpPr>
        <p:spPr>
          <a:xfrm>
            <a:off x="6661274" y="297867"/>
            <a:ext cx="28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Bluegill</a:t>
            </a:r>
            <a:r>
              <a:rPr lang="pt-BR" dirty="0"/>
              <a:t> </a:t>
            </a:r>
            <a:r>
              <a:rPr lang="pt-BR" dirty="0" err="1"/>
              <a:t>movement</a:t>
            </a:r>
            <a:r>
              <a:rPr lang="pt-BR" dirty="0"/>
              <a:t> – 30 </a:t>
            </a:r>
            <a:r>
              <a:rPr lang="pt-BR" dirty="0" err="1"/>
              <a:t>days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A1EFEE-2B13-47BE-AEFE-A6CF57C3818B}"/>
              </a:ext>
            </a:extLst>
          </p:cNvPr>
          <p:cNvSpPr txBox="1"/>
          <p:nvPr/>
        </p:nvSpPr>
        <p:spPr>
          <a:xfrm>
            <a:off x="6661274" y="793169"/>
            <a:ext cx="19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: 180 mm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645626-E5AA-4517-9B16-9869EB21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84" y="1288471"/>
            <a:ext cx="5389425" cy="53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14447-8C11-4E27-8000-6158C5DC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5" y="1392394"/>
            <a:ext cx="10864558" cy="54656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5BE09A3-E07F-40C7-913D-19B64AACFE28}"/>
              </a:ext>
            </a:extLst>
          </p:cNvPr>
          <p:cNvSpPr/>
          <p:nvPr/>
        </p:nvSpPr>
        <p:spPr>
          <a:xfrm>
            <a:off x="360218" y="127108"/>
            <a:ext cx="1036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5 antennas running perpendicular to shore and spaced maybe 40-60’ (12.19-18.29 meters) apart  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C93B74-C405-444F-97A3-8CA7CABDEDAA}"/>
              </a:ext>
            </a:extLst>
          </p:cNvPr>
          <p:cNvSpPr/>
          <p:nvPr/>
        </p:nvSpPr>
        <p:spPr>
          <a:xfrm>
            <a:off x="360217" y="621251"/>
            <a:ext cx="8742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remaining 4 antennas would be a bit further out - say 150’ (45.72 meters) apart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85A0D2-4777-47AD-B32B-1A6A6C56E0B9}"/>
              </a:ext>
            </a:extLst>
          </p:cNvPr>
          <p:cNvSpPr txBox="1"/>
          <p:nvPr/>
        </p:nvSpPr>
        <p:spPr>
          <a:xfrm>
            <a:off x="8212128" y="1050772"/>
            <a:ext cx="397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</a:t>
            </a:r>
            <a:r>
              <a:rPr lang="pt-BR" dirty="0" err="1"/>
              <a:t>Antenna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: 800 </a:t>
            </a:r>
            <a:r>
              <a:rPr lang="pt-BR" dirty="0" err="1"/>
              <a:t>feet</a:t>
            </a:r>
            <a:r>
              <a:rPr lang="pt-BR" dirty="0"/>
              <a:t> (243.84 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9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ABED49-5EAF-46F2-B65A-00F4E30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"/>
            <a:ext cx="5964948" cy="60015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53F281-3005-41B8-B4B3-7E5EFA97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5" y="0"/>
            <a:ext cx="6001525" cy="60015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E8B9759-4C4D-46CA-B304-128C5749570C}"/>
              </a:ext>
            </a:extLst>
          </p:cNvPr>
          <p:cNvSpPr/>
          <p:nvPr/>
        </p:nvSpPr>
        <p:spPr>
          <a:xfrm>
            <a:off x="94475" y="6250770"/>
            <a:ext cx="4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P= Stationary component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0596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3A1B6E-2D67-48F7-A6E7-AB8E2BF1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879769"/>
            <a:ext cx="5721927" cy="57219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05ADC5-75FD-4A8F-BB4B-DB81D2A03D0C}"/>
              </a:ext>
            </a:extLst>
          </p:cNvPr>
          <p:cNvSpPr txBox="1"/>
          <p:nvPr/>
        </p:nvSpPr>
        <p:spPr>
          <a:xfrm>
            <a:off x="360218" y="290945"/>
            <a:ext cx="422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-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r>
              <a:rPr lang="pt-BR" dirty="0"/>
              <a:t> (</a:t>
            </a:r>
            <a:r>
              <a:rPr lang="en-US" dirty="0"/>
              <a:t>Gaussian kernel, </a:t>
            </a:r>
          </a:p>
          <a:p>
            <a:r>
              <a:rPr lang="en-US" dirty="0"/>
              <a:t>mean=0, </a:t>
            </a:r>
            <a:r>
              <a:rPr lang="en-US" dirty="0" err="1"/>
              <a:t>sd</a:t>
            </a:r>
            <a:r>
              <a:rPr lang="en-US" dirty="0"/>
              <a:t>=10)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6489B-DD32-4613-9227-E25EE2C8C40C}"/>
              </a:ext>
            </a:extLst>
          </p:cNvPr>
          <p:cNvSpPr txBox="1"/>
          <p:nvPr/>
        </p:nvSpPr>
        <p:spPr>
          <a:xfrm>
            <a:off x="6096000" y="302379"/>
            <a:ext cx="55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- </a:t>
            </a:r>
            <a:r>
              <a:rPr lang="en-US" dirty="0"/>
              <a:t>Random walk with a chance to disappear </a:t>
            </a:r>
            <a:r>
              <a:rPr lang="pt-BR" dirty="0"/>
              <a:t>(0.1)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B8531D-F0C8-4104-90D9-810BF9F0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64" y="925842"/>
            <a:ext cx="5629779" cy="56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0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3ECB1C0-9C41-4B41-8F02-5B1BD3345239}"/>
              </a:ext>
            </a:extLst>
          </p:cNvPr>
          <p:cNvSpPr txBox="1"/>
          <p:nvPr/>
        </p:nvSpPr>
        <p:spPr>
          <a:xfrm>
            <a:off x="484908" y="554182"/>
            <a:ext cx="435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err="1"/>
              <a:t>Movement</a:t>
            </a:r>
            <a:r>
              <a:rPr lang="pt-BR" sz="2200" b="1" dirty="0"/>
              <a:t> </a:t>
            </a:r>
            <a:r>
              <a:rPr lang="pt-BR" sz="2200" b="1" dirty="0" err="1"/>
              <a:t>tracked</a:t>
            </a:r>
            <a:r>
              <a:rPr lang="pt-BR" sz="2200" b="1" dirty="0"/>
              <a:t> </a:t>
            </a:r>
            <a:r>
              <a:rPr lang="pt-BR" sz="2200" b="1" dirty="0" err="1"/>
              <a:t>by</a:t>
            </a:r>
            <a:r>
              <a:rPr lang="pt-BR" sz="2200" b="1" dirty="0"/>
              <a:t> </a:t>
            </a:r>
            <a:r>
              <a:rPr lang="pt-BR" sz="2200" b="1" dirty="0" err="1"/>
              <a:t>the</a:t>
            </a:r>
            <a:r>
              <a:rPr lang="pt-BR" sz="2200" b="1" dirty="0"/>
              <a:t> </a:t>
            </a:r>
            <a:r>
              <a:rPr lang="pt-BR" sz="2200" b="1" dirty="0" err="1"/>
              <a:t>antennas</a:t>
            </a:r>
            <a:endParaRPr lang="en-US" sz="2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7BDB6C-400D-4FFD-84BB-0DE7AE1F97B0}"/>
              </a:ext>
            </a:extLst>
          </p:cNvPr>
          <p:cNvSpPr txBox="1"/>
          <p:nvPr/>
        </p:nvSpPr>
        <p:spPr>
          <a:xfrm>
            <a:off x="484908" y="1482437"/>
            <a:ext cx="486325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err="1"/>
              <a:t>Variables</a:t>
            </a:r>
            <a:r>
              <a:rPr lang="pt-BR" sz="2200" dirty="0"/>
              <a:t> </a:t>
            </a:r>
            <a:r>
              <a:rPr lang="pt-BR" sz="2200" dirty="0" err="1"/>
              <a:t>calculated</a:t>
            </a:r>
            <a:r>
              <a:rPr lang="pt-BR" sz="2200" dirty="0"/>
              <a:t>:</a:t>
            </a:r>
          </a:p>
          <a:p>
            <a:endParaRPr lang="pt-BR" sz="2200" dirty="0"/>
          </a:p>
          <a:p>
            <a:r>
              <a:rPr lang="pt-BR" dirty="0" err="1"/>
              <a:t>Last</a:t>
            </a:r>
            <a:r>
              <a:rPr lang="pt-BR" dirty="0"/>
              <a:t> time </a:t>
            </a:r>
            <a:r>
              <a:rPr lang="pt-BR" dirty="0" err="1"/>
              <a:t>recorded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days</a:t>
            </a:r>
            <a:r>
              <a:rPr lang="pt-BR" dirty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movement</a:t>
            </a:r>
            <a:endParaRPr lang="pt-BR" dirty="0"/>
          </a:p>
          <a:p>
            <a:endParaRPr lang="pt-BR" dirty="0"/>
          </a:p>
          <a:p>
            <a:r>
              <a:rPr lang="pt-BR" dirty="0"/>
              <a:t>Total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traveled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Coefficient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variance</a:t>
            </a:r>
            <a:r>
              <a:rPr lang="pt-BR" dirty="0"/>
              <a:t> </a:t>
            </a:r>
            <a:r>
              <a:rPr lang="pt-BR" dirty="0" err="1"/>
              <a:t>associated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movement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39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1AA970-9D60-4B13-A5EB-C1E26FAF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909"/>
            <a:ext cx="6096000" cy="63730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23B3B7-5779-4D46-AE1C-C6D76296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4909"/>
            <a:ext cx="6096000" cy="63730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8FFB22-B176-4A38-9192-E646CC389C85}"/>
              </a:ext>
            </a:extLst>
          </p:cNvPr>
          <p:cNvSpPr txBox="1"/>
          <p:nvPr/>
        </p:nvSpPr>
        <p:spPr>
          <a:xfrm>
            <a:off x="124691" y="74011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</a:t>
            </a:r>
            <a:r>
              <a:rPr lang="pt-BR" dirty="0"/>
              <a:t> 120 mm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320A5A-584A-4206-959E-D9817EED577B}"/>
              </a:ext>
            </a:extLst>
          </p:cNvPr>
          <p:cNvSpPr txBox="1"/>
          <p:nvPr/>
        </p:nvSpPr>
        <p:spPr>
          <a:xfrm>
            <a:off x="3297382" y="74011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93A44C-2BBC-45A6-A321-F092EA9B47BE}"/>
              </a:ext>
            </a:extLst>
          </p:cNvPr>
          <p:cNvSpPr txBox="1"/>
          <p:nvPr/>
        </p:nvSpPr>
        <p:spPr>
          <a:xfrm>
            <a:off x="6391306" y="7401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en-US" dirty="0"/>
              <a:t>random walk with a chance to disappear</a:t>
            </a:r>
          </a:p>
        </p:txBody>
      </p:sp>
    </p:spTree>
    <p:extLst>
      <p:ext uri="{BB962C8B-B14F-4D97-AF65-F5344CB8AC3E}">
        <p14:creationId xmlns:p14="http://schemas.microsoft.com/office/powerpoint/2010/main" val="259309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73FD43-34A2-4758-9625-FA020D7E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02" y="761988"/>
            <a:ext cx="5971309" cy="60960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F25C781-425B-40F9-A1F7-6788C3DA8E07}"/>
              </a:ext>
            </a:extLst>
          </p:cNvPr>
          <p:cNvSpPr txBox="1"/>
          <p:nvPr/>
        </p:nvSpPr>
        <p:spPr>
          <a:xfrm>
            <a:off x="6391306" y="7401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en-US" dirty="0"/>
              <a:t>random walk with a chance to disappear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66F55B-476A-4B1D-8DBA-3C6E7CD262A6}"/>
              </a:ext>
            </a:extLst>
          </p:cNvPr>
          <p:cNvSpPr txBox="1"/>
          <p:nvPr/>
        </p:nvSpPr>
        <p:spPr>
          <a:xfrm>
            <a:off x="124691" y="74011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</a:t>
            </a:r>
            <a:r>
              <a:rPr lang="pt-BR" dirty="0"/>
              <a:t> 120 mm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F5C2BB-F5DA-438F-82F3-C34FDC142E19}"/>
              </a:ext>
            </a:extLst>
          </p:cNvPr>
          <p:cNvSpPr txBox="1"/>
          <p:nvPr/>
        </p:nvSpPr>
        <p:spPr>
          <a:xfrm>
            <a:off x="3297382" y="74011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033E3D-2348-44DF-9096-A644ECBE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722613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5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368A7E-3E5B-4E56-BEB1-510EC524DA9A}"/>
              </a:ext>
            </a:extLst>
          </p:cNvPr>
          <p:cNvSpPr txBox="1"/>
          <p:nvPr/>
        </p:nvSpPr>
        <p:spPr>
          <a:xfrm>
            <a:off x="124691" y="74011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</a:t>
            </a:r>
            <a:r>
              <a:rPr lang="pt-BR" dirty="0"/>
              <a:t> 180 mm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9F7E2B-DB68-46C6-8E0A-ADB7617B1EF8}"/>
              </a:ext>
            </a:extLst>
          </p:cNvPr>
          <p:cNvSpPr txBox="1"/>
          <p:nvPr/>
        </p:nvSpPr>
        <p:spPr>
          <a:xfrm>
            <a:off x="3297382" y="74011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3F2FA6-65FC-4222-9A35-19383ADCE23B}"/>
              </a:ext>
            </a:extLst>
          </p:cNvPr>
          <p:cNvSpPr txBox="1"/>
          <p:nvPr/>
        </p:nvSpPr>
        <p:spPr>
          <a:xfrm>
            <a:off x="6391306" y="7401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Dead</a:t>
            </a:r>
            <a:r>
              <a:rPr lang="pt-BR" dirty="0"/>
              <a:t> </a:t>
            </a:r>
            <a:r>
              <a:rPr lang="pt-BR" dirty="0" err="1"/>
              <a:t>fish</a:t>
            </a:r>
            <a:r>
              <a:rPr lang="pt-BR" dirty="0"/>
              <a:t> – </a:t>
            </a:r>
            <a:r>
              <a:rPr lang="en-US" dirty="0"/>
              <a:t>random walk with a chance to disappear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D234B2-1ADA-4B66-B39B-46476F88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3343"/>
            <a:ext cx="6096000" cy="63661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49C510-2D3E-43F6-814E-5FA3CB8C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343"/>
            <a:ext cx="6096000" cy="63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219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Friedrich Wolfgang Keppeler</dc:creator>
  <cp:lastModifiedBy>Friedrich Wolfgang Keppeler</cp:lastModifiedBy>
  <cp:revision>16</cp:revision>
  <dcterms:created xsi:type="dcterms:W3CDTF">2020-10-21T18:31:43Z</dcterms:created>
  <dcterms:modified xsi:type="dcterms:W3CDTF">2020-10-26T16:34:23Z</dcterms:modified>
</cp:coreProperties>
</file>