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355" r:id="rId4"/>
    <p:sldId id="258" r:id="rId5"/>
    <p:sldId id="3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746"/>
  </p:normalViewPr>
  <p:slideViewPr>
    <p:cSldViewPr snapToGrid="0" snapToObjects="1">
      <p:cViewPr varScale="1">
        <p:scale>
          <a:sx n="89" d="100"/>
          <a:sy n="89" d="100"/>
        </p:scale>
        <p:origin x="86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2F6D81-E7C1-324B-A649-59EC39A678CB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870669-9DFE-A94D-9BAE-DBD1C5F23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30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h(</a:t>
            </a:r>
            <a:r>
              <a:rPr lang="en-US" dirty="0" err="1"/>
              <a:t>t,X</a:t>
            </a:r>
            <a:r>
              <a:rPr lang="en-US" dirty="0"/>
              <a:t>) represents the probability of experiencing an event of interest at time t given covariate vector X, scaled by the fraction of the population alive (i.e. event-free) at time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4B549-540E-0443-BDFE-A321977B40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93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4E404-E002-674C-B7ED-1EA3C8FCFC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708A4-AD0B-BE49-B5A3-B25ABA28B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64FD5-83FC-4C43-8201-C2FA4868F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09BC-33F3-224C-A895-AAAE5F839369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F87C8-501E-AE41-891D-E59606C2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990D8-2014-4B42-B4FE-1B9ABD134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C79DA-C2AF-4245-90F6-A53CB03E1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33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FE69F-2484-0A44-9546-35F89B94E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BA1546-96DE-484E-9752-E75393281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75560-AF91-B644-852A-DAA174F26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09BC-33F3-224C-A895-AAAE5F839369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AD5D9-27FC-5143-A403-5B728AC4F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3F3A8-A683-EC41-BE7D-0DB11FE49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C79DA-C2AF-4245-90F6-A53CB03E1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23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AA4319-5645-264C-9D9D-DA96DEE62E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92B60D-1018-7F4E-B54B-4CEA84A00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182BC-B0B3-5F4C-8AE3-5FF052CEC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09BC-33F3-224C-A895-AAAE5F839369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CD7BD-AADB-E645-A8B9-EE2ED52D3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25F11-4D5F-BA48-8066-12407F5F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C79DA-C2AF-4245-90F6-A53CB03E1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87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DDE5B-613C-B042-A809-F0D3366A3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7D77B-112D-834E-AC1C-EEE80A9CE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02F65-00BA-2C43-95D0-7271D776E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09BC-33F3-224C-A895-AAAE5F839369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608B6-62D6-3243-B6FA-456615C7F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65A98-59A3-3942-B9A6-45721124A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C79DA-C2AF-4245-90F6-A53CB03E1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04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8E2F2-E726-ED4A-8BCB-B10BA183F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1A2A2-89C8-DA4F-B7B5-B5928CFCF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0F7E4-F7C1-344C-AEE3-8F34F1EA9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09BC-33F3-224C-A895-AAAE5F839369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3E011-29C7-B94D-965C-B45F9B9DF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90787-C9C3-E840-951F-023997699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C79DA-C2AF-4245-90F6-A53CB03E1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00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5AA5-51B2-A946-9DB5-3B4E5257F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18C63-1232-9241-87B6-DB6BA5ACD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88099-4559-2B4A-8A7A-C13331A45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2D1CC-BBEE-EE47-9483-4A3366792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09BC-33F3-224C-A895-AAAE5F839369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E5D7F-39E9-6240-874C-99FB502C8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B20DD-22EC-8144-A429-94D15DF19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C79DA-C2AF-4245-90F6-A53CB03E1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28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C122C-F2F8-F24B-B775-E133614E0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08C58-9D0E-E848-A2DA-954C702FA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4819A-E38F-3E40-8909-534337FAD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FAD4F-52CA-824B-AEFA-EC25D03417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0477AF-3313-0C49-9FA4-08C0C35D7D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B7C7ED-C598-9F4D-98CD-4EB7C3056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09BC-33F3-224C-A895-AAAE5F839369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194D02-DDF4-4248-BE41-327E94435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1C69B9-D9FC-AD40-99A2-B9DF639F1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C79DA-C2AF-4245-90F6-A53CB03E1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77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BF193-6D32-D342-A0AC-0853ACDB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1C09A6-BC0E-4845-B2AA-1BEE7B2A5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09BC-33F3-224C-A895-AAAE5F839369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3989CC-FA59-6D4C-AB45-BC516E6DC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3C543-AD86-184C-A11A-651E6EA33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C79DA-C2AF-4245-90F6-A53CB03E1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4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F4EF58-F13B-7747-B6F1-E41622AD2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09BC-33F3-224C-A895-AAAE5F839369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EE3108-A2B7-484C-9EBA-DE0C854EB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5E40C-0CDE-A44F-8F16-60CDD4E5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C79DA-C2AF-4245-90F6-A53CB03E1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40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2CAA7-8BC3-3048-8C54-90992BA72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5FF5A-B92D-564A-B05A-2A8ABF0AF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CBCF3F-E14A-144C-8F70-690A2956F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A454C-FBDF-9D4D-B418-01E3525AC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09BC-33F3-224C-A895-AAAE5F839369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05E3B-BAD4-3D47-8329-5894AC546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58CDF-B241-9B4C-91FC-B9A9D3FAF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C79DA-C2AF-4245-90F6-A53CB03E1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13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E6562-F0FE-DD48-A68A-B37987B8E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26A3A5-AC4E-F94B-AD23-38426DFBEA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B3B6C5-C8BA-B842-8B1E-C44D38B0C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17610-3845-274D-886C-AFD5A9039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09BC-33F3-224C-A895-AAAE5F839369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E302F-126E-D141-9DA8-B6CB33F77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215E1-DD80-7F40-8F28-36F4BDEE9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C79DA-C2AF-4245-90F6-A53CB03E1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62117E-8842-6140-ACAA-6EFC389CE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DD494-9218-1843-AC0C-C40BE4ADF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6F26D-EE7B-8E48-A937-A7E53A0EF3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A09BC-33F3-224C-A895-AAAE5F839369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88B72-6061-9B40-93A3-398DDC2AFB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2D144-8A91-C349-A94F-CA6F81AC6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C79DA-C2AF-4245-90F6-A53CB03E1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33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7E82B-EEEA-944A-9AF4-42B35C7C57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Simulation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8CEE9-2EB8-EF4A-9ACB-C47ABE813B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Gills on Ice All-Hands meeting</a:t>
            </a:r>
          </a:p>
          <a:p>
            <a:r>
              <a:rPr lang="en-US" dirty="0"/>
              <a:t>Oct. 13, 2020</a:t>
            </a:r>
          </a:p>
          <a:p>
            <a:r>
              <a:rPr lang="en-US" dirty="0"/>
              <a:t>Friedrich </a:t>
            </a:r>
            <a:r>
              <a:rPr lang="en-US" dirty="0" err="1"/>
              <a:t>Keppeler</a:t>
            </a:r>
            <a:r>
              <a:rPr lang="en-US" dirty="0"/>
              <a:t> and Abigail Golden</a:t>
            </a:r>
          </a:p>
        </p:txBody>
      </p:sp>
    </p:spTree>
    <p:extLst>
      <p:ext uri="{BB962C8B-B14F-4D97-AF65-F5344CB8AC3E}">
        <p14:creationId xmlns:p14="http://schemas.microsoft.com/office/powerpoint/2010/main" val="857168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3996D6-8537-FD4C-98E8-401C60716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1094571"/>
            <a:ext cx="10376038" cy="464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428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294550C-185E-6743-92E2-F005A772E8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889"/>
          <a:stretch/>
        </p:blipFill>
        <p:spPr>
          <a:xfrm>
            <a:off x="0" y="0"/>
            <a:ext cx="12192000" cy="133806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3562288-EA3C-384E-8E4E-01D2485F5E42}"/>
              </a:ext>
            </a:extLst>
          </p:cNvPr>
          <p:cNvSpPr txBox="1">
            <a:spLocks/>
          </p:cNvSpPr>
          <p:nvPr/>
        </p:nvSpPr>
        <p:spPr>
          <a:xfrm>
            <a:off x="838200" y="1307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Helvetica" pitchFamily="2" charset="0"/>
              </a:rPr>
              <a:t>Cox Proportional Hazards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2B9F133-C179-8B47-B689-C37608C5CA5F}"/>
                  </a:ext>
                </a:extLst>
              </p:cNvPr>
              <p:cNvSpPr txBox="1"/>
              <p:nvPr/>
            </p:nvSpPr>
            <p:spPr>
              <a:xfrm>
                <a:off x="3629351" y="1951256"/>
                <a:ext cx="5742982" cy="5155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2B9F133-C179-8B47-B689-C37608C5C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351" y="1951256"/>
                <a:ext cx="5742982" cy="515590"/>
              </a:xfrm>
              <a:prstGeom prst="rect">
                <a:avLst/>
              </a:prstGeom>
              <a:blipFill>
                <a:blip r:embed="rId4"/>
                <a:stretch>
                  <a:fillRect t="-4878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B5F279-DB53-3342-A222-8B87881C67D4}"/>
              </a:ext>
            </a:extLst>
          </p:cNvPr>
          <p:cNvCxnSpPr>
            <a:cxnSpLocks/>
          </p:cNvCxnSpPr>
          <p:nvPr/>
        </p:nvCxnSpPr>
        <p:spPr>
          <a:xfrm flipV="1">
            <a:off x="4239941" y="2570149"/>
            <a:ext cx="0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CD16264-4E6E-9B41-BD90-24B604352B9E}"/>
              </a:ext>
            </a:extLst>
          </p:cNvPr>
          <p:cNvSpPr txBox="1"/>
          <p:nvPr/>
        </p:nvSpPr>
        <p:spPr>
          <a:xfrm>
            <a:off x="3307824" y="3027349"/>
            <a:ext cx="2046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instantaneous hazard rate at time 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A10F33-FC66-3D42-8FB0-C6343B352045}"/>
              </a:ext>
            </a:extLst>
          </p:cNvPr>
          <p:cNvCxnSpPr>
            <a:cxnSpLocks/>
          </p:cNvCxnSpPr>
          <p:nvPr/>
        </p:nvCxnSpPr>
        <p:spPr>
          <a:xfrm flipV="1">
            <a:off x="5843237" y="2570150"/>
            <a:ext cx="0" cy="13870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4C92703-0BFE-C748-B73D-B53E9FE0B794}"/>
              </a:ext>
            </a:extLst>
          </p:cNvPr>
          <p:cNvSpPr txBox="1"/>
          <p:nvPr/>
        </p:nvSpPr>
        <p:spPr>
          <a:xfrm>
            <a:off x="4820112" y="4058597"/>
            <a:ext cx="2046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instantaneous hazard rate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4B1637-84C2-8B43-8CF2-9A35D51B3E7B}"/>
              </a:ext>
            </a:extLst>
          </p:cNvPr>
          <p:cNvSpPr txBox="1"/>
          <p:nvPr/>
        </p:nvSpPr>
        <p:spPr>
          <a:xfrm>
            <a:off x="6194994" y="3126187"/>
            <a:ext cx="2046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covariate vector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B752A9-5E87-E84E-868D-D1575D323558}"/>
              </a:ext>
            </a:extLst>
          </p:cNvPr>
          <p:cNvCxnSpPr>
            <a:cxnSpLocks/>
          </p:cNvCxnSpPr>
          <p:nvPr/>
        </p:nvCxnSpPr>
        <p:spPr>
          <a:xfrm flipH="1" flipV="1">
            <a:off x="6519931" y="2520028"/>
            <a:ext cx="437437" cy="5836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2A387C-CE72-E544-8499-8EE40964C8C7}"/>
                  </a:ext>
                </a:extLst>
              </p:cNvPr>
              <p:cNvSpPr txBox="1"/>
              <p:nvPr/>
            </p:nvSpPr>
            <p:spPr>
              <a:xfrm>
                <a:off x="1096258" y="5303839"/>
                <a:ext cx="10197472" cy="5155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𝑇𝑒𝑚𝑝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𝐻𝑎𝑛𝑑𝑇𝑖𝑚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𝐶𝑎𝑔𝑒𝑑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𝑇𝑒𝑚𝑝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𝐻𝑎𝑛𝑑𝑇𝑖𝑚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2A387C-CE72-E544-8499-8EE40964C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258" y="5303839"/>
                <a:ext cx="10197472" cy="515590"/>
              </a:xfrm>
              <a:prstGeom prst="rect">
                <a:avLst/>
              </a:prstGeom>
              <a:blipFill>
                <a:blip r:embed="rId5"/>
                <a:stretch>
                  <a:fillRect t="-7317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115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5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E591A-D459-5643-85EF-536F0139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B06793-05F5-1D47-9462-D8B652668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788" y="543718"/>
            <a:ext cx="9520238" cy="5950149"/>
          </a:xfrm>
        </p:spPr>
      </p:pic>
    </p:spTree>
    <p:extLst>
      <p:ext uri="{BB962C8B-B14F-4D97-AF65-F5344CB8AC3E}">
        <p14:creationId xmlns:p14="http://schemas.microsoft.com/office/powerpoint/2010/main" val="4088814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B3AEB-FF92-634A-A4A3-5756037E3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333D6F-431C-DB4D-8A90-E011D59A5B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885825"/>
            <a:ext cx="10866438" cy="5433219"/>
          </a:xfrm>
        </p:spPr>
      </p:pic>
    </p:spTree>
    <p:extLst>
      <p:ext uri="{BB962C8B-B14F-4D97-AF65-F5344CB8AC3E}">
        <p14:creationId xmlns:p14="http://schemas.microsoft.com/office/powerpoint/2010/main" val="1212006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90</Words>
  <Application>Microsoft Macintosh PowerPoint</Application>
  <PresentationFormat>Widescreen</PresentationFormat>
  <Paragraphs>12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Helvetica</vt:lpstr>
      <vt:lpstr>Office Theme</vt:lpstr>
      <vt:lpstr>Simulation testing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testing</dc:title>
  <dc:creator>Abigail Golden</dc:creator>
  <cp:lastModifiedBy>Abigail Golden</cp:lastModifiedBy>
  <cp:revision>1</cp:revision>
  <dcterms:created xsi:type="dcterms:W3CDTF">2020-10-13T17:47:34Z</dcterms:created>
  <dcterms:modified xsi:type="dcterms:W3CDTF">2020-10-13T17:50:06Z</dcterms:modified>
</cp:coreProperties>
</file>