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55" r:id="rId4"/>
    <p:sldId id="258" r:id="rId5"/>
    <p:sldId id="3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46"/>
  </p:normalViewPr>
  <p:slideViewPr>
    <p:cSldViewPr snapToGrid="0" snapToObjects="1">
      <p:cViewPr varScale="1">
        <p:scale>
          <a:sx n="68" d="100"/>
          <a:sy n="68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F6D81-E7C1-324B-A649-59EC39A678C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70669-9DFE-A94D-9BAE-DBD1C5F238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h(</a:t>
            </a:r>
            <a:r>
              <a:rPr lang="en-US" dirty="0" err="1"/>
              <a:t>t,X</a:t>
            </a:r>
            <a:r>
              <a:rPr lang="en-US" dirty="0"/>
              <a:t>) represents the probability of experiencing an event of interest at time t given covariate vector X, scaled by the fraction of the population alive (i.e. event-free) at time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4B549-540E-0443-BDFE-A321977B4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9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E404-E002-674C-B7ED-1EA3C8FCF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708A4-AD0B-BE49-B5A3-B25ABA28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4FD5-83FC-4C43-8201-C2FA486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87C8-501E-AE41-891D-E59606C2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90D8-2014-4B42-B4FE-1B9ABD13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E69F-2484-0A44-9546-35F89B94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A1546-96DE-484E-9752-E75393281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5560-AF91-B644-852A-DAA174F2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D5D9-27FC-5143-A403-5B728AC4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3F3A8-A683-EC41-BE7D-0DB11FE4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A4319-5645-264C-9D9D-DA96DEE62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2B60D-1018-7F4E-B54B-4CEA84A0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182BC-B0B3-5F4C-8AE3-5FF052CE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D7BD-AADB-E645-A8B9-EE2ED52D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5F11-4D5F-BA48-8066-12407F5F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DE5B-613C-B042-A809-F0D3366A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D77B-112D-834E-AC1C-EEE80A9C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2F65-00BA-2C43-95D0-7271D77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08B6-62D6-3243-B6FA-456615C7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65A98-59A3-3942-B9A6-45721124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E2F2-E726-ED4A-8BCB-B10BA183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A2A2-89C8-DA4F-B7B5-B5928CFC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F7E4-F7C1-344C-AEE3-8F34F1EA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E011-29C7-B94D-965C-B45F9B9D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0787-C9C3-E840-951F-02399769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0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5AA5-51B2-A946-9DB5-3B4E525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8C63-1232-9241-87B6-DB6BA5AC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88099-4559-2B4A-8A7A-C13331A45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2D1CC-BBEE-EE47-9483-4A336679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E5D7F-39E9-6240-874C-99FB502C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B20DD-22EC-8144-A429-94D15DF1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2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122C-F2F8-F24B-B775-E133614E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8C58-9D0E-E848-A2DA-954C702F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4819A-E38F-3E40-8909-534337FAD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FAD4F-52CA-824B-AEFA-EC25D0341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477AF-3313-0C49-9FA4-08C0C35D7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7C7ED-C598-9F4D-98CD-4EB7C305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94D02-DDF4-4248-BE41-327E9443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C69B9-D9FC-AD40-99A2-B9DF639F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F193-6D32-D342-A0AC-0853ACDB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C09A6-BC0E-4845-B2AA-1BEE7B2A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989CC-FA59-6D4C-AB45-BC516E6D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3C543-AD86-184C-A11A-651E6EA3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4EF58-F13B-7747-B6F1-E41622AD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E3108-A2B7-484C-9EBA-DE0C854E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5E40C-0CDE-A44F-8F16-60CDD4E5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CAA7-8BC3-3048-8C54-90992BA7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FF5A-B92D-564A-B05A-2A8ABF0A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BCF3F-E14A-144C-8F70-690A2956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454C-FBDF-9D4D-B418-01E3525A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05E3B-BAD4-3D47-8329-5894AC54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8CDF-B241-9B4C-91FC-B9A9D3FA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6562-F0FE-DD48-A68A-B37987B8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6A3A5-AC4E-F94B-AD23-38426DFBE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3B6C5-C8BA-B842-8B1E-C44D38B0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17610-3845-274D-886C-AFD5A903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09BC-33F3-224C-A895-AAAE5F83936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302F-126E-D141-9DA8-B6CB33F7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215E1-DD80-7F40-8F28-36F4BDEE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C79DA-C2AF-4245-90F6-A53CB03E1D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2117E-8842-6140-ACAA-6EFC389C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DD494-9218-1843-AC0C-C40BE4AD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F26D-EE7B-8E48-A937-A7E53A0EF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09BC-33F3-224C-A895-AAAE5F83936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8B72-6061-9B40-93A3-398DDC2A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D144-8A91-C349-A94F-CA6F81AC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C79DA-C2AF-4245-90F6-A53CB03E1D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E82B-EEEA-944A-9AF4-42B35C7C5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8CEE9-2EB8-EF4A-9ACB-C47ABE813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Gills on Ice All-Hands meeting</a:t>
            </a:r>
          </a:p>
          <a:p>
            <a:r>
              <a:rPr lang="en-US" dirty="0"/>
              <a:t>Oct. 13, 2020</a:t>
            </a:r>
          </a:p>
          <a:p>
            <a:r>
              <a:rPr lang="en-US" dirty="0"/>
              <a:t>Friedrich </a:t>
            </a:r>
            <a:r>
              <a:rPr lang="en-US" dirty="0" err="1"/>
              <a:t>Keppeler</a:t>
            </a:r>
            <a:r>
              <a:rPr lang="en-US" dirty="0"/>
              <a:t> and Abigail Golden</a:t>
            </a:r>
          </a:p>
        </p:txBody>
      </p:sp>
    </p:spTree>
    <p:extLst>
      <p:ext uri="{BB962C8B-B14F-4D97-AF65-F5344CB8AC3E}">
        <p14:creationId xmlns:p14="http://schemas.microsoft.com/office/powerpoint/2010/main" val="85716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8188B2E-DFCD-4BFF-B51E-DD0408CB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34" y="608424"/>
            <a:ext cx="7826332" cy="58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2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94550C-185E-6743-92E2-F005A772E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89"/>
          <a:stretch/>
        </p:blipFill>
        <p:spPr>
          <a:xfrm>
            <a:off x="0" y="0"/>
            <a:ext cx="12192000" cy="13380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3562288-EA3C-384E-8E4E-01D2485F5E42}"/>
              </a:ext>
            </a:extLst>
          </p:cNvPr>
          <p:cNvSpPr txBox="1">
            <a:spLocks/>
          </p:cNvSpPr>
          <p:nvPr/>
        </p:nvSpPr>
        <p:spPr>
          <a:xfrm>
            <a:off x="838200" y="130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Cox Proportional Hazards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9F133-C179-8B47-B689-C37608C5CA5F}"/>
                  </a:ext>
                </a:extLst>
              </p:cNvPr>
              <p:cNvSpPr txBox="1"/>
              <p:nvPr/>
            </p:nvSpPr>
            <p:spPr>
              <a:xfrm>
                <a:off x="3629351" y="1951256"/>
                <a:ext cx="5742982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B9F133-C179-8B47-B689-C37608C5C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51" y="1951256"/>
                <a:ext cx="5742982" cy="515590"/>
              </a:xfrm>
              <a:prstGeom prst="rect">
                <a:avLst/>
              </a:prstGeom>
              <a:blipFill>
                <a:blip r:embed="rId4"/>
                <a:stretch>
                  <a:fillRect t="-4878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B5F279-DB53-3342-A222-8B87881C67D4}"/>
              </a:ext>
            </a:extLst>
          </p:cNvPr>
          <p:cNvCxnSpPr>
            <a:cxnSpLocks/>
          </p:cNvCxnSpPr>
          <p:nvPr/>
        </p:nvCxnSpPr>
        <p:spPr>
          <a:xfrm flipV="1">
            <a:off x="4239941" y="2570149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D16264-4E6E-9B41-BD90-24B604352B9E}"/>
              </a:ext>
            </a:extLst>
          </p:cNvPr>
          <p:cNvSpPr txBox="1"/>
          <p:nvPr/>
        </p:nvSpPr>
        <p:spPr>
          <a:xfrm>
            <a:off x="3307824" y="3027349"/>
            <a:ext cx="2046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instantaneous hazard rate at time 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0F33-FC66-3D42-8FB0-C6343B352045}"/>
              </a:ext>
            </a:extLst>
          </p:cNvPr>
          <p:cNvCxnSpPr>
            <a:cxnSpLocks/>
          </p:cNvCxnSpPr>
          <p:nvPr/>
        </p:nvCxnSpPr>
        <p:spPr>
          <a:xfrm flipV="1">
            <a:off x="5843237" y="2570150"/>
            <a:ext cx="0" cy="1387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C92703-0BFE-C748-B73D-B53E9FE0B794}"/>
              </a:ext>
            </a:extLst>
          </p:cNvPr>
          <p:cNvSpPr txBox="1"/>
          <p:nvPr/>
        </p:nvSpPr>
        <p:spPr>
          <a:xfrm>
            <a:off x="4820112" y="4058597"/>
            <a:ext cx="204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instantaneous hazard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B1637-84C2-8B43-8CF2-9A35D51B3E7B}"/>
              </a:ext>
            </a:extLst>
          </p:cNvPr>
          <p:cNvSpPr txBox="1"/>
          <p:nvPr/>
        </p:nvSpPr>
        <p:spPr>
          <a:xfrm>
            <a:off x="6194994" y="3126187"/>
            <a:ext cx="2046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covariate vector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B752A9-5E87-E84E-868D-D1575D323558}"/>
              </a:ext>
            </a:extLst>
          </p:cNvPr>
          <p:cNvCxnSpPr>
            <a:cxnSpLocks/>
          </p:cNvCxnSpPr>
          <p:nvPr/>
        </p:nvCxnSpPr>
        <p:spPr>
          <a:xfrm flipH="1" flipV="1">
            <a:off x="6519931" y="2520028"/>
            <a:ext cx="437437" cy="583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2A387C-CE72-E544-8499-8EE40964C8C7}"/>
                  </a:ext>
                </a:extLst>
              </p:cNvPr>
              <p:cNvSpPr txBox="1"/>
              <p:nvPr/>
            </p:nvSpPr>
            <p:spPr>
              <a:xfrm>
                <a:off x="1096258" y="5303839"/>
                <a:ext cx="10197472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𝐻𝑎𝑛𝑑𝑇𝑖𝑚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𝐶𝑎𝑔𝑒𝑑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𝑇𝑒𝑚𝑝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𝐻𝑎𝑛𝑑𝑇𝑖𝑚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2A387C-CE72-E544-8499-8EE40964C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58" y="5303839"/>
                <a:ext cx="10197472" cy="515590"/>
              </a:xfrm>
              <a:prstGeom prst="rect">
                <a:avLst/>
              </a:prstGeom>
              <a:blipFill>
                <a:blip r:embed="rId5"/>
                <a:stretch>
                  <a:fillRect t="-7317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15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91A-D459-5643-85EF-536F0139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06793-05F5-1D47-9462-D8B652668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8" y="543718"/>
            <a:ext cx="9520238" cy="5950149"/>
          </a:xfrm>
        </p:spPr>
      </p:pic>
    </p:spTree>
    <p:extLst>
      <p:ext uri="{BB962C8B-B14F-4D97-AF65-F5344CB8AC3E}">
        <p14:creationId xmlns:p14="http://schemas.microsoft.com/office/powerpoint/2010/main" val="40888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33D6F-431C-DB4D-8A90-E011D59A5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5825"/>
            <a:ext cx="10866438" cy="5433219"/>
          </a:xfrm>
        </p:spPr>
      </p:pic>
    </p:spTree>
    <p:extLst>
      <p:ext uri="{BB962C8B-B14F-4D97-AF65-F5344CB8AC3E}">
        <p14:creationId xmlns:p14="http://schemas.microsoft.com/office/powerpoint/2010/main" val="121200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Helvetica</vt:lpstr>
      <vt:lpstr>Office Theme</vt:lpstr>
      <vt:lpstr>Simulation testing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testing</dc:title>
  <dc:creator>Abigail Golden</dc:creator>
  <cp:lastModifiedBy>Friedrich Wolfgang Keppeler</cp:lastModifiedBy>
  <cp:revision>3</cp:revision>
  <dcterms:created xsi:type="dcterms:W3CDTF">2020-10-13T17:47:34Z</dcterms:created>
  <dcterms:modified xsi:type="dcterms:W3CDTF">2020-10-13T18:32:27Z</dcterms:modified>
</cp:coreProperties>
</file>