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460" r:id="rId6"/>
    <p:sldId id="258" r:id="rId7"/>
    <p:sldId id="2462" r:id="rId8"/>
    <p:sldId id="2461" r:id="rId9"/>
    <p:sldId id="24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67FD3-69F2-4FCF-80F6-B3083FB7E5C8}" v="2" dt="2023-06-14T21:03:19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Haddad" userId="06abbf542644cb8d" providerId="LiveId" clId="{50867FD3-69F2-4FCF-80F6-B3083FB7E5C8}"/>
    <pc:docChg chg="undo custSel addSld delSld modSld">
      <pc:chgData name="Abigail Haddad" userId="06abbf542644cb8d" providerId="LiveId" clId="{50867FD3-69F2-4FCF-80F6-B3083FB7E5C8}" dt="2023-06-14T21:15:58.638" v="486" actId="47"/>
      <pc:docMkLst>
        <pc:docMk/>
      </pc:docMkLst>
      <pc:sldChg chg="modSp mod">
        <pc:chgData name="Abigail Haddad" userId="06abbf542644cb8d" providerId="LiveId" clId="{50867FD3-69F2-4FCF-80F6-B3083FB7E5C8}" dt="2023-06-14T21:15:16.198" v="485" actId="20577"/>
        <pc:sldMkLst>
          <pc:docMk/>
          <pc:sldMk cId="2356725268" sldId="2460"/>
        </pc:sldMkLst>
        <pc:spChg chg="mod">
          <ac:chgData name="Abigail Haddad" userId="06abbf542644cb8d" providerId="LiveId" clId="{50867FD3-69F2-4FCF-80F6-B3083FB7E5C8}" dt="2023-06-14T21:15:16.198" v="485" actId="20577"/>
          <ac:spMkLst>
            <pc:docMk/>
            <pc:sldMk cId="2356725268" sldId="2460"/>
            <ac:spMk id="3" creationId="{7E7784B9-337E-B4B5-2980-1C120488DF42}"/>
          </ac:spMkLst>
        </pc:spChg>
      </pc:sldChg>
      <pc:sldChg chg="modSp mod">
        <pc:chgData name="Abigail Haddad" userId="06abbf542644cb8d" providerId="LiveId" clId="{50867FD3-69F2-4FCF-80F6-B3083FB7E5C8}" dt="2023-06-12T01:54:21.400" v="38" actId="20577"/>
        <pc:sldMkLst>
          <pc:docMk/>
          <pc:sldMk cId="2478564143" sldId="2461"/>
        </pc:sldMkLst>
        <pc:spChg chg="mod">
          <ac:chgData name="Abigail Haddad" userId="06abbf542644cb8d" providerId="LiveId" clId="{50867FD3-69F2-4FCF-80F6-B3083FB7E5C8}" dt="2023-06-12T01:54:09.935" v="10" actId="20577"/>
          <ac:spMkLst>
            <pc:docMk/>
            <pc:sldMk cId="2478564143" sldId="2461"/>
            <ac:spMk id="4" creationId="{3E56AFBE-E0BD-BBC7-92EB-CB17B52AF306}"/>
          </ac:spMkLst>
        </pc:spChg>
        <pc:spChg chg="mod">
          <ac:chgData name="Abigail Haddad" userId="06abbf542644cb8d" providerId="LiveId" clId="{50867FD3-69F2-4FCF-80F6-B3083FB7E5C8}" dt="2023-06-12T01:54:21.400" v="38" actId="20577"/>
          <ac:spMkLst>
            <pc:docMk/>
            <pc:sldMk cId="2478564143" sldId="2461"/>
            <ac:spMk id="5" creationId="{BD490393-017C-6D1E-8D75-8B9883A498D1}"/>
          </ac:spMkLst>
        </pc:spChg>
      </pc:sldChg>
      <pc:sldChg chg="addSp delSp modSp new mod modClrScheme chgLayout">
        <pc:chgData name="Abigail Haddad" userId="06abbf542644cb8d" providerId="LiveId" clId="{50867FD3-69F2-4FCF-80F6-B3083FB7E5C8}" dt="2023-06-14T21:13:19.576" v="417" actId="20577"/>
        <pc:sldMkLst>
          <pc:docMk/>
          <pc:sldMk cId="409617130" sldId="2462"/>
        </pc:sldMkLst>
        <pc:spChg chg="mod">
          <ac:chgData name="Abigail Haddad" userId="06abbf542644cb8d" providerId="LiveId" clId="{50867FD3-69F2-4FCF-80F6-B3083FB7E5C8}" dt="2023-06-14T21:13:19.576" v="417" actId="20577"/>
          <ac:spMkLst>
            <pc:docMk/>
            <pc:sldMk cId="409617130" sldId="2462"/>
            <ac:spMk id="2" creationId="{3046B5E8-176A-5A8E-AA11-EC80E7B19DEB}"/>
          </ac:spMkLst>
        </pc:spChg>
        <pc:spChg chg="del mod">
          <ac:chgData name="Abigail Haddad" userId="06abbf542644cb8d" providerId="LiveId" clId="{50867FD3-69F2-4FCF-80F6-B3083FB7E5C8}" dt="2023-06-14T21:12:28.155" v="337" actId="22"/>
          <ac:spMkLst>
            <pc:docMk/>
            <pc:sldMk cId="409617130" sldId="2462"/>
            <ac:spMk id="3" creationId="{C800670A-5276-9045-C29E-C6FBE0B3CE40}"/>
          </ac:spMkLst>
        </pc:spChg>
        <pc:spChg chg="mod">
          <ac:chgData name="Abigail Haddad" userId="06abbf542644cb8d" providerId="LiveId" clId="{50867FD3-69F2-4FCF-80F6-B3083FB7E5C8}" dt="2023-06-14T21:12:38.386" v="339" actId="26606"/>
          <ac:spMkLst>
            <pc:docMk/>
            <pc:sldMk cId="409617130" sldId="2462"/>
            <ac:spMk id="4" creationId="{F4E15B5F-AB78-228E-65EA-69F48E0DC51E}"/>
          </ac:spMkLst>
        </pc:spChg>
        <pc:spChg chg="mod">
          <ac:chgData name="Abigail Haddad" userId="06abbf542644cb8d" providerId="LiveId" clId="{50867FD3-69F2-4FCF-80F6-B3083FB7E5C8}" dt="2023-06-14T21:12:38.386" v="339" actId="26606"/>
          <ac:spMkLst>
            <pc:docMk/>
            <pc:sldMk cId="409617130" sldId="2462"/>
            <ac:spMk id="5" creationId="{E14E1BE6-A5B6-F39D-D150-9D10AA2F27D2}"/>
          </ac:spMkLst>
        </pc:spChg>
        <pc:spChg chg="mod">
          <ac:chgData name="Abigail Haddad" userId="06abbf542644cb8d" providerId="LiveId" clId="{50867FD3-69F2-4FCF-80F6-B3083FB7E5C8}" dt="2023-06-14T21:12:38.386" v="339" actId="26606"/>
          <ac:spMkLst>
            <pc:docMk/>
            <pc:sldMk cId="409617130" sldId="2462"/>
            <ac:spMk id="6" creationId="{67EA06B3-03CB-AFC8-C58D-9D296D8E1646}"/>
          </ac:spMkLst>
        </pc:spChg>
        <pc:spChg chg="add del mod">
          <ac:chgData name="Abigail Haddad" userId="06abbf542644cb8d" providerId="LiveId" clId="{50867FD3-69F2-4FCF-80F6-B3083FB7E5C8}" dt="2023-06-14T21:03:19.418" v="289"/>
          <ac:spMkLst>
            <pc:docMk/>
            <pc:sldMk cId="409617130" sldId="2462"/>
            <ac:spMk id="7" creationId="{27320F9F-0E6B-B95B-31B6-E89C116FF8DA}"/>
          </ac:spMkLst>
        </pc:spChg>
        <pc:spChg chg="add mod">
          <ac:chgData name="Abigail Haddad" userId="06abbf542644cb8d" providerId="LiveId" clId="{50867FD3-69F2-4FCF-80F6-B3083FB7E5C8}" dt="2023-06-14T21:13:14.416" v="393" actId="20577"/>
          <ac:spMkLst>
            <pc:docMk/>
            <pc:sldMk cId="409617130" sldId="2462"/>
            <ac:spMk id="18" creationId="{12DF2BFA-49FA-8914-0FCC-9F8D633CEDFC}"/>
          </ac:spMkLst>
        </pc:spChg>
        <pc:spChg chg="add mod">
          <ac:chgData name="Abigail Haddad" userId="06abbf542644cb8d" providerId="LiveId" clId="{50867FD3-69F2-4FCF-80F6-B3083FB7E5C8}" dt="2023-06-14T21:13:05.095" v="368" actId="20577"/>
          <ac:spMkLst>
            <pc:docMk/>
            <pc:sldMk cId="409617130" sldId="2462"/>
            <ac:spMk id="20" creationId="{9A28403A-28E6-70A5-F24D-76B1928B7838}"/>
          </ac:spMkLst>
        </pc:spChg>
        <pc:picChg chg="add del mod">
          <ac:chgData name="Abigail Haddad" userId="06abbf542644cb8d" providerId="LiveId" clId="{50867FD3-69F2-4FCF-80F6-B3083FB7E5C8}" dt="2023-06-14T21:08:39.105" v="297" actId="22"/>
          <ac:picMkLst>
            <pc:docMk/>
            <pc:sldMk cId="409617130" sldId="2462"/>
            <ac:picMk id="9" creationId="{1FC24D03-0EB0-4FAD-73C0-D5B64616DA12}"/>
          </ac:picMkLst>
        </pc:picChg>
        <pc:picChg chg="add mod ord">
          <ac:chgData name="Abigail Haddad" userId="06abbf542644cb8d" providerId="LiveId" clId="{50867FD3-69F2-4FCF-80F6-B3083FB7E5C8}" dt="2023-06-14T21:12:46.525" v="341" actId="1076"/>
          <ac:picMkLst>
            <pc:docMk/>
            <pc:sldMk cId="409617130" sldId="2462"/>
            <ac:picMk id="11" creationId="{ABB17A2E-0CA6-2E8D-924D-1CF8D3DC5FFC}"/>
          </ac:picMkLst>
        </pc:picChg>
        <pc:picChg chg="add mod ord">
          <ac:chgData name="Abigail Haddad" userId="06abbf542644cb8d" providerId="LiveId" clId="{50867FD3-69F2-4FCF-80F6-B3083FB7E5C8}" dt="2023-06-14T21:12:50.141" v="342" actId="1076"/>
          <ac:picMkLst>
            <pc:docMk/>
            <pc:sldMk cId="409617130" sldId="2462"/>
            <ac:picMk id="13" creationId="{06ED7FF6-E8FD-12AC-EA58-4629E0105C07}"/>
          </ac:picMkLst>
        </pc:picChg>
      </pc:sldChg>
      <pc:sldChg chg="addSp delSp modSp new del mod modClrScheme chgLayout">
        <pc:chgData name="Abigail Haddad" userId="06abbf542644cb8d" providerId="LiveId" clId="{50867FD3-69F2-4FCF-80F6-B3083FB7E5C8}" dt="2023-06-14T21:15:58.638" v="486" actId="47"/>
        <pc:sldMkLst>
          <pc:docMk/>
          <pc:sldMk cId="1991759866" sldId="2463"/>
        </pc:sldMkLst>
        <pc:spChg chg="del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2" creationId="{4CEA895A-4E01-83A7-0C81-CA74E23A3A07}"/>
          </ac:spMkLst>
        </pc:spChg>
        <pc:spChg chg="mod">
          <ac:chgData name="Abigail Haddad" userId="06abbf542644cb8d" providerId="LiveId" clId="{50867FD3-69F2-4FCF-80F6-B3083FB7E5C8}" dt="2023-06-14T21:02:47.003" v="278" actId="21"/>
          <ac:spMkLst>
            <pc:docMk/>
            <pc:sldMk cId="1991759866" sldId="2463"/>
            <ac:spMk id="3" creationId="{E204D217-6D4D-9E15-17B8-ABD930D55818}"/>
          </ac:spMkLst>
        </pc:spChg>
        <pc:spChg chg="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4" creationId="{C10C8EE6-DA48-DC9B-7C0F-6C890B9E5563}"/>
          </ac:spMkLst>
        </pc:spChg>
        <pc:spChg chg="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5" creationId="{6130D500-9797-09B1-F731-F661CB6EF6BC}"/>
          </ac:spMkLst>
        </pc:spChg>
        <pc:spChg chg="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6" creationId="{4F59CCBB-CC9F-F019-17DB-94ACE709347B}"/>
          </ac:spMkLst>
        </pc:spChg>
        <pc:spChg chg="add 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11" creationId="{5398CF7D-58A3-1346-931C-1D9AAECBB96D}"/>
          </ac:spMkLst>
        </pc:spChg>
        <pc:spChg chg="add 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13" creationId="{881B938B-92AB-95BC-90C4-3E920757D619}"/>
          </ac:spMkLst>
        </pc:spChg>
        <pc:spChg chg="add 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15" creationId="{9CB4BB83-9C44-0A06-1405-B6CA62D038F1}"/>
          </ac:spMkLst>
        </pc:spChg>
        <pc:spChg chg="add mod">
          <ac:chgData name="Abigail Haddad" userId="06abbf542644cb8d" providerId="LiveId" clId="{50867FD3-69F2-4FCF-80F6-B3083FB7E5C8}" dt="2023-06-14T21:02:20.297" v="276" actId="26606"/>
          <ac:spMkLst>
            <pc:docMk/>
            <pc:sldMk cId="1991759866" sldId="2463"/>
            <ac:spMk id="17" creationId="{BFECA82A-CAC6-C22E-3B29-80270E3DC3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gailhaddad/resume_generation_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6000" dirty="0">
                <a:ln w="22225">
                  <a:solidFill>
                    <a:srgbClr val="FFFFFF"/>
                  </a:solidFill>
                </a:ln>
              </a:rPr>
              <a:t>Using the </a:t>
            </a:r>
            <a:r>
              <a:rPr lang="en-US" sz="6000" dirty="0" err="1">
                <a:ln w="22225">
                  <a:solidFill>
                    <a:srgbClr val="FFFFFF"/>
                  </a:solidFill>
                </a:ln>
              </a:rPr>
              <a:t>ChatGPT</a:t>
            </a:r>
            <a:r>
              <a:rPr lang="en-US" sz="6000" dirty="0">
                <a:ln w="22225">
                  <a:solidFill>
                    <a:srgbClr val="FFFFFF"/>
                  </a:solidFill>
                </a:ln>
              </a:rPr>
              <a:t> API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Abigail Haddad</a:t>
            </a:r>
          </a:p>
          <a:p>
            <a:r>
              <a:rPr lang="en-US" dirty="0"/>
              <a:t>June 28, 2023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AC93-FD1F-B1E7-C95B-13876027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4B9-337E-B4B5-2980-1C120488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using a single prompt across different pieces of text, use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925-A2A2-6136-7BA1-C5E18A6232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90F6-F255-C854-97E7-BF982111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7506-D865-C263-92C8-D6572E7C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kern="1200" dirty="0"/>
              <a:t>Generating fake resumes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DEAC44-1497-5981-AEEB-40F43451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Inputs: 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“generate a resume” prompt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.csv file that I wrote with fake names, academic backgrounds, and bios</a:t>
            </a:r>
          </a:p>
          <a:p>
            <a:pPr>
              <a:spcAft>
                <a:spcPts val="600"/>
              </a:spcAft>
            </a:pPr>
            <a:r>
              <a:rPr lang="en-US" b="1" dirty="0"/>
              <a:t>Outputs: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Fake resumes for each fake candidate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6/28/2023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B5E8-176A-5A8E-AA11-EC80E7B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Example Input and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17A2E-0CA6-2E8D-924D-1CF8D3DC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5" y="2827329"/>
            <a:ext cx="4159725" cy="282861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5B5F-AB78-228E-65EA-69F48E0DC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1BE6-A5B6-F39D-D150-9D10AA2F2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06B3-03CB-AFC8-C58D-9D296D8E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ED7FF6-E8FD-12AC-EA58-4629E0105C0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167493" y="2827329"/>
            <a:ext cx="4663440" cy="1713813"/>
          </a:xfrm>
          <a:noFill/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12DF2BFA-49FA-8914-0FCC-9F8D633CEDF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Sample Input Text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A28403A-28E6-70A5-F24D-76B1928B78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Resume Excerpt</a:t>
            </a:r>
          </a:p>
        </p:txBody>
      </p:sp>
    </p:spTree>
    <p:extLst>
      <p:ext uri="{BB962C8B-B14F-4D97-AF65-F5344CB8AC3E}">
        <p14:creationId xmlns:p14="http://schemas.microsoft.com/office/powerpoint/2010/main" val="40961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AFBE-E0BD-BBC7-92EB-CB17B52AF3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0393-017C-6D1E-8D75-8B9883A49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pic>
        <p:nvPicPr>
          <p:cNvPr id="14" name="Content Placeholder 13" descr="Table outline">
            <a:extLst>
              <a:ext uri="{FF2B5EF4-FFF2-40B4-BE49-F238E27FC236}">
                <a16:creationId xmlns:a16="http://schemas.microsoft.com/office/drawing/2014/main" id="{58F3B669-3989-B0A6-B19A-731580FBC91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660" y="2652792"/>
            <a:ext cx="1755616" cy="1755616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7D5E45-46E9-2D84-CEFF-330AB2A2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stack of papers Icon - Free PNG &amp; SVG 342863 - Noun Project">
            <a:extLst>
              <a:ext uri="{FF2B5EF4-FFF2-40B4-BE49-F238E27FC236}">
                <a16:creationId xmlns:a16="http://schemas.microsoft.com/office/drawing/2014/main" id="{25CD8CD3-A757-0ED6-8A05-F407B3EB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97" y="2245757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i Icon Vector Art, Icons, and Graphics for Free Download">
            <a:extLst>
              <a:ext uri="{FF2B5EF4-FFF2-40B4-BE49-F238E27FC236}">
                <a16:creationId xmlns:a16="http://schemas.microsoft.com/office/drawing/2014/main" id="{37EF6E23-2D44-5D2B-AE3A-4AEDEE14CE5B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98" y="392097"/>
            <a:ext cx="2173168" cy="13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eech bubble - Free communications icons">
            <a:extLst>
              <a:ext uri="{FF2B5EF4-FFF2-40B4-BE49-F238E27FC236}">
                <a16:creationId xmlns:a16="http://schemas.microsoft.com/office/drawing/2014/main" id="{E91C1B26-AD6A-1C8E-AB1D-3C5F4C48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72" y="3775436"/>
            <a:ext cx="1210310" cy="12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5A8EA-5185-9B1F-E711-9125F684FF30}"/>
              </a:ext>
            </a:extLst>
          </p:cNvPr>
          <p:cNvCxnSpPr>
            <a:stCxn id="12" idx="3"/>
          </p:cNvCxnSpPr>
          <p:nvPr/>
        </p:nvCxnSpPr>
        <p:spPr>
          <a:xfrm>
            <a:off x="3039247" y="2998232"/>
            <a:ext cx="476113" cy="532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94EE1D-E322-0CDC-2713-F7A681F31AB6}"/>
              </a:ext>
            </a:extLst>
          </p:cNvPr>
          <p:cNvCxnSpPr/>
          <p:nvPr/>
        </p:nvCxnSpPr>
        <p:spPr>
          <a:xfrm flipV="1">
            <a:off x="3119120" y="3667760"/>
            <a:ext cx="396240" cy="701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87B0B5-DF29-0FCC-A6B8-0D9F7B16AA0D}"/>
              </a:ext>
            </a:extLst>
          </p:cNvPr>
          <p:cNvCxnSpPr>
            <a:cxnSpLocks/>
          </p:cNvCxnSpPr>
          <p:nvPr/>
        </p:nvCxnSpPr>
        <p:spPr>
          <a:xfrm>
            <a:off x="3667760" y="3530600"/>
            <a:ext cx="7416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42FD6-99A8-2E8D-8952-B64337F498F2}"/>
              </a:ext>
            </a:extLst>
          </p:cNvPr>
          <p:cNvCxnSpPr/>
          <p:nvPr/>
        </p:nvCxnSpPr>
        <p:spPr>
          <a:xfrm>
            <a:off x="6929120" y="3566160"/>
            <a:ext cx="1224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B6115E-6479-DE74-D605-5665E69BC7F0}"/>
              </a:ext>
            </a:extLst>
          </p:cNvPr>
          <p:cNvCxnSpPr/>
          <p:nvPr/>
        </p:nvCxnSpPr>
        <p:spPr>
          <a:xfrm>
            <a:off x="5669280" y="2032000"/>
            <a:ext cx="0" cy="8646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FD724F-7BDC-E8C7-CD15-AB9026C2BE1B}"/>
              </a:ext>
            </a:extLst>
          </p:cNvPr>
          <p:cNvSpPr/>
          <p:nvPr/>
        </p:nvSpPr>
        <p:spPr>
          <a:xfrm>
            <a:off x="4653700" y="3091659"/>
            <a:ext cx="1973184" cy="9490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247856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Read in your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Get your text from your .csv file, API, etc.</a:t>
            </a:r>
          </a:p>
          <a:p>
            <a:r>
              <a:rPr lang="en-US" dirty="0"/>
              <a:t>Concatenate it with your prompt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Use With </a:t>
            </a:r>
            <a:r>
              <a:rPr lang="en-US" dirty="0" err="1"/>
              <a:t>ChatGPT</a:t>
            </a:r>
            <a:r>
              <a:rPr lang="en-US" dirty="0"/>
              <a:t>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Sending a block of text</a:t>
            </a:r>
          </a:p>
          <a:p>
            <a:r>
              <a:rPr lang="en-US" dirty="0"/>
              <a:t>Getting back a result</a:t>
            </a:r>
          </a:p>
          <a:p>
            <a:r>
              <a:rPr lang="en-US" dirty="0"/>
              <a:t>Putting in a table/data frame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03804"/>
            <a:ext cx="3839518" cy="522514"/>
          </a:xfrm>
        </p:spPr>
        <p:txBody>
          <a:bodyPr/>
          <a:lstStyle/>
          <a:p>
            <a:r>
              <a:rPr lang="en-US" dirty="0"/>
              <a:t>Evaluate the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Informally: does it look like you want?</a:t>
            </a:r>
          </a:p>
          <a:p>
            <a:r>
              <a:rPr lang="en-US" dirty="0"/>
              <a:t>Formally: via comparing with your ‘labeled’ data and using metrics like a confusion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Other Use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Summarize this text</a:t>
            </a:r>
          </a:p>
          <a:p>
            <a:r>
              <a:rPr lang="en-US" dirty="0"/>
              <a:t>Summarize this candidate’s software development background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this job a ‘data science’ job?</a:t>
            </a:r>
          </a:p>
          <a:p>
            <a:r>
              <a:rPr lang="en-US" dirty="0"/>
              <a:t>What topics is this text about?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03804"/>
            <a:ext cx="3839518" cy="522514"/>
          </a:xfrm>
        </p:spPr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What tools and software are in this job listing?</a:t>
            </a:r>
          </a:p>
          <a:p>
            <a:r>
              <a:rPr lang="en-US" dirty="0"/>
              <a:t>What locations are mentioned on this resume?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https://github.com/abigailhaddad/resume_generation_R</a:t>
            </a:r>
            <a:endParaRPr lang="en-US" dirty="0"/>
          </a:p>
          <a:p>
            <a:r>
              <a:rPr lang="en-US" dirty="0"/>
              <a:t>Abigail@datasciencedc.org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{C14D8AD1-1E50-4764-98F1-7ED27AF9DAC3}tf45331398_win32</Template>
  <TotalTime>4078</TotalTime>
  <Words>271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Tenorite</vt:lpstr>
      <vt:lpstr>Office Theme</vt:lpstr>
      <vt:lpstr>Using the ChatGPT API in R</vt:lpstr>
      <vt:lpstr>Takeaways</vt:lpstr>
      <vt:lpstr>Generating fake resumes</vt:lpstr>
      <vt:lpstr>Example Input and Output</vt:lpstr>
      <vt:lpstr>PowerPoint Presentation</vt:lpstr>
      <vt:lpstr>Process</vt:lpstr>
      <vt:lpstr>Other Use Cases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ChatGPT API in R</dc:title>
  <dc:creator>Abigail Haddad</dc:creator>
  <cp:lastModifiedBy>Abigail Haddad</cp:lastModifiedBy>
  <cp:revision>1</cp:revision>
  <dcterms:created xsi:type="dcterms:W3CDTF">2023-06-11T13:02:57Z</dcterms:created>
  <dcterms:modified xsi:type="dcterms:W3CDTF">2023-06-14T21:16:01Z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