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460" r:id="rId6"/>
    <p:sldId id="258" r:id="rId7"/>
    <p:sldId id="2461" r:id="rId8"/>
    <p:sldId id="245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igailhaddad/resume_generation_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6000" dirty="0">
                <a:ln w="22225">
                  <a:solidFill>
                    <a:srgbClr val="FFFFFF"/>
                  </a:solidFill>
                </a:ln>
              </a:rPr>
              <a:t>Using the </a:t>
            </a:r>
            <a:r>
              <a:rPr lang="en-US" sz="6000" dirty="0" err="1">
                <a:ln w="22225">
                  <a:solidFill>
                    <a:srgbClr val="FFFFFF"/>
                  </a:solidFill>
                </a:ln>
              </a:rPr>
              <a:t>ChatGPT</a:t>
            </a:r>
            <a:r>
              <a:rPr lang="en-US" sz="6000" dirty="0">
                <a:ln w="22225">
                  <a:solidFill>
                    <a:srgbClr val="FFFFFF"/>
                  </a:solidFill>
                </a:ln>
              </a:rPr>
              <a:t> API in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Abigail Haddad</a:t>
            </a:r>
          </a:p>
          <a:p>
            <a:r>
              <a:rPr lang="en-US" dirty="0"/>
              <a:t>June 28, 2023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AC93-FD1F-B1E7-C95B-13876027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4B9-337E-B4B5-2980-1C120488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ChatGPT</a:t>
            </a:r>
            <a:r>
              <a:rPr lang="en-US" dirty="0"/>
              <a:t> API might be useful for your Natural Language Processing project.</a:t>
            </a:r>
          </a:p>
          <a:p>
            <a:endParaRPr lang="en-US" dirty="0"/>
          </a:p>
          <a:p>
            <a:r>
              <a:rPr lang="en-US" dirty="0"/>
              <a:t>You can get started with a very small amount of code using the R library called </a:t>
            </a:r>
            <a:r>
              <a:rPr lang="en-US" dirty="0" err="1"/>
              <a:t>openai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1925-A2A2-6136-7BA1-C5E18A6232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90F6-F255-C854-97E7-BF982111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7506-D865-C263-92C8-D6572E7CC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kern="1200" dirty="0"/>
              <a:t>Generating fake resumes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DEAC44-1497-5981-AEEB-40F43451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Inputs: 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“generate a resume” prompt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.csv file that I wrote with fake names, academic backgrounds, and bios</a:t>
            </a:r>
          </a:p>
          <a:p>
            <a:pPr>
              <a:spcAft>
                <a:spcPts val="600"/>
              </a:spcAft>
            </a:pPr>
            <a:r>
              <a:rPr lang="en-US" b="1" dirty="0"/>
              <a:t>Outputs: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Fake resumes for each fake candidate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6/28/2023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AFBE-E0BD-BBC7-92EB-CB17B52AF3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0393-017C-6D1E-8D75-8B9883A49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4" name="Content Placeholder 13" descr="Table outline">
            <a:extLst>
              <a:ext uri="{FF2B5EF4-FFF2-40B4-BE49-F238E27FC236}">
                <a16:creationId xmlns:a16="http://schemas.microsoft.com/office/drawing/2014/main" id="{58F3B669-3989-B0A6-B19A-731580FBC91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660" y="2652792"/>
            <a:ext cx="1755616" cy="1755616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7D5E45-46E9-2D84-CEFF-330AB2A2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stack of papers Icon - Free PNG &amp; SVG 342863 - Noun Project">
            <a:extLst>
              <a:ext uri="{FF2B5EF4-FFF2-40B4-BE49-F238E27FC236}">
                <a16:creationId xmlns:a16="http://schemas.microsoft.com/office/drawing/2014/main" id="{25CD8CD3-A757-0ED6-8A05-F407B3EB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97" y="2245757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i Icon Vector Art, Icons, and Graphics for Free Download">
            <a:extLst>
              <a:ext uri="{FF2B5EF4-FFF2-40B4-BE49-F238E27FC236}">
                <a16:creationId xmlns:a16="http://schemas.microsoft.com/office/drawing/2014/main" id="{37EF6E23-2D44-5D2B-AE3A-4AEDEE14CE5B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98" y="392097"/>
            <a:ext cx="2173168" cy="13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eech bubble - Free communications icons">
            <a:extLst>
              <a:ext uri="{FF2B5EF4-FFF2-40B4-BE49-F238E27FC236}">
                <a16:creationId xmlns:a16="http://schemas.microsoft.com/office/drawing/2014/main" id="{E91C1B26-AD6A-1C8E-AB1D-3C5F4C48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72" y="3775436"/>
            <a:ext cx="1210310" cy="12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5A8EA-5185-9B1F-E711-9125F684FF30}"/>
              </a:ext>
            </a:extLst>
          </p:cNvPr>
          <p:cNvCxnSpPr>
            <a:stCxn id="12" idx="3"/>
          </p:cNvCxnSpPr>
          <p:nvPr/>
        </p:nvCxnSpPr>
        <p:spPr>
          <a:xfrm>
            <a:off x="3039247" y="2998232"/>
            <a:ext cx="476113" cy="532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94EE1D-E322-0CDC-2713-F7A681F31AB6}"/>
              </a:ext>
            </a:extLst>
          </p:cNvPr>
          <p:cNvCxnSpPr/>
          <p:nvPr/>
        </p:nvCxnSpPr>
        <p:spPr>
          <a:xfrm flipV="1">
            <a:off x="3119120" y="3667760"/>
            <a:ext cx="396240" cy="701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87B0B5-DF29-0FCC-A6B8-0D9F7B16AA0D}"/>
              </a:ext>
            </a:extLst>
          </p:cNvPr>
          <p:cNvCxnSpPr>
            <a:cxnSpLocks/>
          </p:cNvCxnSpPr>
          <p:nvPr/>
        </p:nvCxnSpPr>
        <p:spPr>
          <a:xfrm>
            <a:off x="3667760" y="3530600"/>
            <a:ext cx="7416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42FD6-99A8-2E8D-8952-B64337F498F2}"/>
              </a:ext>
            </a:extLst>
          </p:cNvPr>
          <p:cNvCxnSpPr/>
          <p:nvPr/>
        </p:nvCxnSpPr>
        <p:spPr>
          <a:xfrm>
            <a:off x="6929120" y="3566160"/>
            <a:ext cx="1224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B6115E-6479-DE74-D605-5665E69BC7F0}"/>
              </a:ext>
            </a:extLst>
          </p:cNvPr>
          <p:cNvCxnSpPr/>
          <p:nvPr/>
        </p:nvCxnSpPr>
        <p:spPr>
          <a:xfrm>
            <a:off x="5669280" y="2032000"/>
            <a:ext cx="0" cy="8646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FD724F-7BDC-E8C7-CD15-AB9026C2BE1B}"/>
              </a:ext>
            </a:extLst>
          </p:cNvPr>
          <p:cNvSpPr/>
          <p:nvPr/>
        </p:nvSpPr>
        <p:spPr>
          <a:xfrm>
            <a:off x="4653700" y="3091659"/>
            <a:ext cx="1973184" cy="9490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 Code</a:t>
            </a:r>
          </a:p>
        </p:txBody>
      </p:sp>
    </p:spTree>
    <p:extLst>
      <p:ext uri="{BB962C8B-B14F-4D97-AF65-F5344CB8AC3E}">
        <p14:creationId xmlns:p14="http://schemas.microsoft.com/office/powerpoint/2010/main" val="247856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Read in your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Get your text from your .csv file, API, etc.</a:t>
            </a:r>
          </a:p>
          <a:p>
            <a:r>
              <a:rPr lang="en-US" dirty="0"/>
              <a:t>Concatenate it with your prompt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Use With </a:t>
            </a:r>
            <a:r>
              <a:rPr lang="en-US" dirty="0" err="1"/>
              <a:t>ChatGPT</a:t>
            </a:r>
            <a:r>
              <a:rPr lang="en-US" dirty="0"/>
              <a:t>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Sending a block of text</a:t>
            </a:r>
          </a:p>
          <a:p>
            <a:r>
              <a:rPr lang="en-US" dirty="0"/>
              <a:t>Getting back a result</a:t>
            </a:r>
          </a:p>
          <a:p>
            <a:r>
              <a:rPr lang="en-US" dirty="0"/>
              <a:t>Putting in a table/data frame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2" y="2003804"/>
            <a:ext cx="3839518" cy="522514"/>
          </a:xfrm>
        </p:spPr>
        <p:txBody>
          <a:bodyPr/>
          <a:lstStyle/>
          <a:p>
            <a:r>
              <a:rPr lang="en-US" dirty="0"/>
              <a:t>Evaluate the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Informally: does it look like you want?</a:t>
            </a:r>
          </a:p>
          <a:p>
            <a:r>
              <a:rPr lang="en-US" dirty="0"/>
              <a:t>Formally: via comparing with your ‘labeled’ data and using metrics like a confusion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r>
              <a:rPr lang="en-US" dirty="0"/>
              <a:t>6/28/2023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Other Use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Summarize this text</a:t>
            </a:r>
          </a:p>
          <a:p>
            <a:r>
              <a:rPr lang="en-US" dirty="0"/>
              <a:t>Summarize this candidate’s software development background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 this job a ‘data science’ job?</a:t>
            </a:r>
          </a:p>
          <a:p>
            <a:r>
              <a:rPr lang="en-US" dirty="0"/>
              <a:t>What topics is this text about?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2" y="2003804"/>
            <a:ext cx="3839518" cy="522514"/>
          </a:xfrm>
        </p:spPr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What tools and software are in this job listing?</a:t>
            </a:r>
          </a:p>
          <a:p>
            <a:r>
              <a:rPr lang="en-US" dirty="0"/>
              <a:t>What locations are mentioned on this resume?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r>
              <a:rPr lang="en-US" dirty="0"/>
              <a:t>6/28/2023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https://github.com/abigailhaddad/resume_generation_R</a:t>
            </a:r>
            <a:endParaRPr lang="en-US" dirty="0"/>
          </a:p>
          <a:p>
            <a:r>
              <a:rPr lang="en-US" dirty="0"/>
              <a:t>Abigail@datasciencedc.org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6/28/2023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ChatGPT</a:t>
            </a:r>
            <a:r>
              <a:rPr lang="en-US" dirty="0"/>
              <a:t> API in 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{C14D8AD1-1E50-4764-98F1-7ED27AF9DAC3}tf45331398_win32</Template>
  <TotalTime>35</TotalTime>
  <Words>266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Using the ChatGPT API in R</vt:lpstr>
      <vt:lpstr>Takeaways</vt:lpstr>
      <vt:lpstr>Generating fake resumes</vt:lpstr>
      <vt:lpstr>PowerPoint Presentation</vt:lpstr>
      <vt:lpstr>Process</vt:lpstr>
      <vt:lpstr>Other Use Cases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ChatGPT API in R</dc:title>
  <dc:creator>Abigail Haddad</dc:creator>
  <cp:lastModifiedBy>Abigail Haddad</cp:lastModifiedBy>
  <cp:revision>1</cp:revision>
  <dcterms:created xsi:type="dcterms:W3CDTF">2023-06-11T13:02:57Z</dcterms:created>
  <dcterms:modified xsi:type="dcterms:W3CDTF">2023-06-11T13:38:37Z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