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32EE7-5272-4FA1-BCCE-CCB5493B9A57}" v="2" dt="2024-02-20T16:06:38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gail Haddad" userId="06abbf542644cb8d" providerId="LiveId" clId="{E3D32EE7-5272-4FA1-BCCE-CCB5493B9A57}"/>
    <pc:docChg chg="modSld">
      <pc:chgData name="Abigail Haddad" userId="06abbf542644cb8d" providerId="LiveId" clId="{E3D32EE7-5272-4FA1-BCCE-CCB5493B9A57}" dt="2024-02-20T16:06:47.374" v="4" actId="255"/>
      <pc:docMkLst>
        <pc:docMk/>
      </pc:docMkLst>
      <pc:sldChg chg="modSp mod">
        <pc:chgData name="Abigail Haddad" userId="06abbf542644cb8d" providerId="LiveId" clId="{E3D32EE7-5272-4FA1-BCCE-CCB5493B9A57}" dt="2024-02-20T16:06:47.374" v="4" actId="255"/>
        <pc:sldMkLst>
          <pc:docMk/>
          <pc:sldMk cId="1223357778" sldId="263"/>
        </pc:sldMkLst>
        <pc:spChg chg="mod">
          <ac:chgData name="Abigail Haddad" userId="06abbf542644cb8d" providerId="LiveId" clId="{E3D32EE7-5272-4FA1-BCCE-CCB5493B9A57}" dt="2024-02-20T16:06:47.374" v="4" actId="255"/>
          <ac:spMkLst>
            <pc:docMk/>
            <pc:sldMk cId="1223357778" sldId="263"/>
            <ac:spMk id="2" creationId="{469235A8-C95F-7C24-D6CD-5C6AE4BFB911}"/>
          </ac:spMkLst>
        </pc:spChg>
      </pc:sldChg>
      <pc:sldChg chg="modSp mod">
        <pc:chgData name="Abigail Haddad" userId="06abbf542644cb8d" providerId="LiveId" clId="{E3D32EE7-5272-4FA1-BCCE-CCB5493B9A57}" dt="2024-02-20T16:06:16.812" v="3" actId="20577"/>
        <pc:sldMkLst>
          <pc:docMk/>
          <pc:sldMk cId="1033831551" sldId="268"/>
        </pc:sldMkLst>
        <pc:spChg chg="mod">
          <ac:chgData name="Abigail Haddad" userId="06abbf542644cb8d" providerId="LiveId" clId="{E3D32EE7-5272-4FA1-BCCE-CCB5493B9A57}" dt="2024-02-20T16:06:16.812" v="3" actId="20577"/>
          <ac:spMkLst>
            <pc:docMk/>
            <pc:sldMk cId="1033831551" sldId="268"/>
            <ac:spMk id="3" creationId="{F4701AAA-9CCF-F426-B144-A7E440A62B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59E4-4660-CF65-F14E-6E1CF206F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A25A9-37DF-D3B5-BBB5-888C06C72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DD81-6798-BAF6-6F08-2602AE9A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3313-0038-7C69-D788-7025D051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B711-66AC-88CE-0D7B-FB3E0F54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935A-3BB8-34F2-864B-86ED1BBF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9E755-DD0B-9B72-C13D-29FEFA66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1778-8E36-FE77-21DF-CBC16A54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87A5-6871-35E5-0E44-05BB7E17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14C6F-6854-8059-2BA3-1EC4B5A8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35154-44D2-65CD-FB15-CD8447F80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6186-0B69-F8C7-399F-D2A496FD5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E969-D6E8-DB3B-6BB9-2119CE56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C8BE-5074-4DB6-4E27-CF5AE166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79E2-6F8F-26D3-FBF6-7DAECFAB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0FD9-6C88-8498-A07A-413D100E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3B27-F216-FC8F-B0BC-223882B0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865B-AF77-54A4-DF8B-750ADBE0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F66A8-4C3E-2489-434D-43B2A90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A256-4D7F-39FB-4139-500E3D3D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E150-385C-2506-CBA1-CF38FFA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6D47B-52DD-706C-1F61-31CE723A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A293-81A5-49D3-708F-9AF85108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388A-E0DC-91B7-2AB9-AAC4F72E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7E77-F98D-AC6B-715C-BBD14366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BBEB-35B4-12D7-46D8-11DE4D6D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593E-4008-2586-C7BA-CF97A68B0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E3547-AB3C-554E-A36A-C9CC5E19A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9E89-436F-4459-CD17-DAAA63D5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8B7A-53F4-1EBD-EC4E-9411C57D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8398-0270-EA11-346B-E1CDA03B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8062-7D91-5CAD-47D8-9F64626C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EBE3-53CC-EE0F-90C7-7F599BB1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08EC5-B666-E1EC-17DB-15647384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E6DA2-90D9-85BF-D6F2-885C42F6A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1DECA-C1A7-AED5-B5D7-384CC4D64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1B6C7-5E86-3675-7CA0-37B7A365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05B36-C2F4-2DAD-B9CE-C29C9A17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9690F-4942-C568-A76B-C60BFD3D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F236-90C7-45CA-D8FF-F796DF59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31943-400C-76DE-251D-5DE8294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C3A-16DF-A304-2A0E-8AC3EE0F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4EB9A-7EB7-E795-D687-2F4C7AF9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344B5-2A0B-A1BF-7FE4-03E92CD9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C5117-43F4-A554-FE00-A859533E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2F4A-41D8-01D3-0807-53FDC798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7B8A-867C-3566-8112-06D0C3F1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8B61-76DA-5A64-2DE5-E4C99E8B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8CE1B-F614-51F4-4B14-63F907A99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8616-E172-C6EE-F9A8-1C8D5EB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F3B0-9599-56F5-7366-3C12111A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CF05-06A1-57D9-ABC3-5B170040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8C4-0BB5-2AE2-F41E-F3825678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94D77-53E0-C0B0-3D8B-091A5FB5B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58BE7-A6AB-9A4A-DE29-68739A647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0AA9-364F-D527-B8A5-2199CC35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2B99-7814-1E68-62C7-38F69EAD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2A90-F45F-346E-47E0-93C78C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D2BF4-6EF2-ADD5-873A-953CA49E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860AC-C279-2C97-1A1D-7DADEFDA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E941-90F0-0B76-906F-7F65F522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B2A11-A282-4B6D-BA7D-9670E39BC08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E75D-575D-39B7-D598-5E0049271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11A5-9C84-869C-9AB8-C6189E39F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8D41E-5431-4A10-BB28-9443DA5B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4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ata-science-dc/" TargetMode="External"/><Relationship Id="rId2" Type="http://schemas.openxmlformats.org/officeDocument/2006/relationships/hyperlink" Target="https://presentofcoding.substac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53CC-3EF8-A61D-6967-30CAC0A86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Workflow: Moving Out of a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5EC1-2167-6B5B-E496-E327F915D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Abigail Haddad</a:t>
            </a:r>
          </a:p>
          <a:p>
            <a:r>
              <a:rPr lang="en-US" dirty="0"/>
              <a:t>Full Stack Data Science DC</a:t>
            </a:r>
          </a:p>
          <a:p>
            <a:r>
              <a:rPr lang="en-US" dirty="0"/>
              <a:t>2/28/2024</a:t>
            </a:r>
          </a:p>
        </p:txBody>
      </p:sp>
    </p:spTree>
    <p:extLst>
      <p:ext uri="{BB962C8B-B14F-4D97-AF65-F5344CB8AC3E}">
        <p14:creationId xmlns:p14="http://schemas.microsoft.com/office/powerpoint/2010/main" val="307085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5C85D5-7117-8153-7814-15790381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Steps For Moving 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FD17-DD43-1E50-C267-317481A8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I have a bunch of code that looks permanent or I need for multiple workflows: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Refactor into classes and functions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Add docstrings (with GPT)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Maybe add tests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If I still have notebook code, import what I need into the notebook from the .py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B675C0-34EA-E318-4E10-248E1AA09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7991" y="1825625"/>
            <a:ext cx="5035809" cy="42102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0CE157-C65E-057B-B76D-ECA2C595D8E0}"/>
              </a:ext>
            </a:extLst>
          </p:cNvPr>
          <p:cNvSpPr txBox="1"/>
          <p:nvPr/>
        </p:nvSpPr>
        <p:spPr>
          <a:xfrm>
            <a:off x="6416040" y="6035891"/>
            <a:ext cx="503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Hey, it’s a class!</a:t>
            </a:r>
          </a:p>
        </p:txBody>
      </p:sp>
    </p:spTree>
    <p:extLst>
      <p:ext uri="{BB962C8B-B14F-4D97-AF65-F5344CB8AC3E}">
        <p14:creationId xmlns:p14="http://schemas.microsoft.com/office/powerpoint/2010/main" val="388208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174-68C4-5613-FE63-640FC80D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Demo Code In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2B5D-15F0-8C3F-F77C-B0A921655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Other people like interacting with notebooks, too!</a:t>
            </a:r>
          </a:p>
          <a:p>
            <a:r>
              <a:rPr lang="en-US" dirty="0"/>
              <a:t>Combine your code, readme, and requirements.txt all in one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C4BC52-E3D6-50B7-E15B-6FA78589C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2578"/>
            <a:ext cx="5181600" cy="37974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D2DB9-D31B-27EC-628F-045800A3DB79}"/>
              </a:ext>
            </a:extLst>
          </p:cNvPr>
          <p:cNvSpPr txBox="1"/>
          <p:nvPr/>
        </p:nvSpPr>
        <p:spPr>
          <a:xfrm>
            <a:off x="6416040" y="6035891"/>
            <a:ext cx="50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was for a Data Science DC demo and it was fine!</a:t>
            </a:r>
          </a:p>
        </p:txBody>
      </p:sp>
    </p:spTree>
    <p:extLst>
      <p:ext uri="{BB962C8B-B14F-4D97-AF65-F5344CB8AC3E}">
        <p14:creationId xmlns:p14="http://schemas.microsoft.com/office/powerpoint/2010/main" val="83237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486B-0859-2795-AE25-B7ADE64A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About Tests and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D064-F3E0-C7B9-03A6-DDC90BBCD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Dip a toe into CI/CD!</a:t>
            </a:r>
          </a:p>
          <a:p>
            <a:r>
              <a:rPr lang="en-US" dirty="0"/>
              <a:t>A benefit of moving out of the notebook is automating testing</a:t>
            </a:r>
          </a:p>
          <a:p>
            <a:r>
              <a:rPr lang="en-US" dirty="0"/>
              <a:t>Don’t test code you’re not keeping</a:t>
            </a:r>
          </a:p>
          <a:p>
            <a:r>
              <a:rPr lang="en-US" dirty="0"/>
              <a:t>Ask GPT for help with the tests and the .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0D131-E27C-371D-4E42-2FA8B5D4C7F2}"/>
              </a:ext>
            </a:extLst>
          </p:cNvPr>
          <p:cNvSpPr txBox="1"/>
          <p:nvPr/>
        </p:nvSpPr>
        <p:spPr>
          <a:xfrm>
            <a:off x="6230620" y="6308209"/>
            <a:ext cx="503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Hey, it’s a .</a:t>
            </a:r>
            <a:r>
              <a:rPr lang="en-US" i="1" dirty="0" err="1"/>
              <a:t>yaml</a:t>
            </a:r>
            <a:r>
              <a:rPr lang="en-US" i="1" dirty="0"/>
              <a:t>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31C5E-5C54-B556-4DFC-E430FBD6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20" y="1439989"/>
            <a:ext cx="4765040" cy="46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4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4DCF-022A-C731-72D8-1F3FCE89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151-0097-BF8D-78C8-B0283A9B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 Quicker Note About Virtual Environments, Kernels, and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56CB-C43D-47D6-FFCF-53D80BA7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start my notebooks by typing ‘</a:t>
            </a:r>
            <a:r>
              <a:rPr lang="en-US" dirty="0" err="1"/>
              <a:t>jupyter</a:t>
            </a:r>
            <a:r>
              <a:rPr lang="en-US" dirty="0"/>
              <a:t> notebook’ into the command line from within my virtual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2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75B2-3CBD-3769-8557-19E5CB9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1AAA-9CCF-F426-B144-A7E440A6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blog: </a:t>
            </a:r>
            <a:r>
              <a:rPr lang="en-US" dirty="0">
                <a:hlinkClick r:id="rId2"/>
              </a:rPr>
              <a:t>https://presentofcoding.substack.com/</a:t>
            </a:r>
            <a:endParaRPr lang="en-US" dirty="0"/>
          </a:p>
          <a:p>
            <a:r>
              <a:rPr lang="en-US" dirty="0"/>
              <a:t>Data Science DC is awesome! March 12, Deep Learning Generalization: </a:t>
            </a:r>
            <a:r>
              <a:rPr lang="en-US" dirty="0">
                <a:hlinkClick r:id="rId3"/>
              </a:rPr>
              <a:t>https://www.meetup.com/data-science-dc/</a:t>
            </a:r>
            <a:endParaRPr lang="en-US" dirty="0"/>
          </a:p>
          <a:p>
            <a:r>
              <a:rPr lang="en-US" dirty="0"/>
              <a:t>These slides are on GitHub: </a:t>
            </a:r>
            <a:r>
              <a:rPr lang="en-US"/>
              <a:t>https://github.com/abigailhaddad/workflowSlides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83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E240-83A5-DBAB-5CE7-C76D09DE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Hi, I Am A Data Scientist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46DA09-59FE-F054-8496-4E174283A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2200" dirty="0"/>
              <a:t>I have been a data scientist for ~8 years</a:t>
            </a:r>
          </a:p>
          <a:p>
            <a:r>
              <a:rPr lang="en-US" sz="2200" dirty="0"/>
              <a:t>I am trying to develop better development practices because, like everyone, I want my stuff to work better and break less</a:t>
            </a:r>
          </a:p>
          <a:p>
            <a:r>
              <a:rPr lang="en-US" sz="2200" dirty="0"/>
              <a:t>But there are time costs to everything, and the answer to “what practice should I add and when?” is never “everything and all at once”</a:t>
            </a:r>
          </a:p>
          <a:p>
            <a:r>
              <a:rPr lang="en-US" sz="2200" dirty="0"/>
              <a:t>I hope this will be helpful if your code currently lives in notebooks (</a:t>
            </a:r>
            <a:r>
              <a:rPr lang="en-US" sz="2200" dirty="0" err="1"/>
              <a:t>Jupyter</a:t>
            </a:r>
            <a:r>
              <a:rPr lang="en-US" sz="2200" dirty="0"/>
              <a:t>, </a:t>
            </a:r>
            <a:r>
              <a:rPr lang="en-US" sz="2200" dirty="0" err="1"/>
              <a:t>Colab</a:t>
            </a:r>
            <a:r>
              <a:rPr lang="en-US" sz="2200" dirty="0"/>
              <a:t>, Databricks)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47D18-F08D-0CDF-3B98-200543B7AD2B}"/>
              </a:ext>
            </a:extLst>
          </p:cNvPr>
          <p:cNvSpPr txBox="1"/>
          <p:nvPr/>
        </p:nvSpPr>
        <p:spPr>
          <a:xfrm>
            <a:off x="7418158" y="5463764"/>
            <a:ext cx="376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was as good as I could get with GPT-4</a:t>
            </a:r>
          </a:p>
        </p:txBody>
      </p:sp>
      <p:pic>
        <p:nvPicPr>
          <p:cNvPr id="19" name="Content Placeholder 18" descr="A cartoon character wearing glasses&#10;&#10;Description automatically generated">
            <a:extLst>
              <a:ext uri="{FF2B5EF4-FFF2-40B4-BE49-F238E27FC236}">
                <a16:creationId xmlns:a16="http://schemas.microsoft.com/office/drawing/2014/main" id="{14B87128-B496-B4D4-17C9-30CDDB24C1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1" r="-1280" b="26611"/>
          <a:stretch/>
        </p:blipFill>
        <p:spPr>
          <a:xfrm rot="5400000">
            <a:off x="7385544" y="1873969"/>
            <a:ext cx="3828148" cy="3351442"/>
          </a:xfrm>
        </p:spPr>
      </p:pic>
    </p:spTree>
    <p:extLst>
      <p:ext uri="{BB962C8B-B14F-4D97-AF65-F5344CB8AC3E}">
        <p14:creationId xmlns:p14="http://schemas.microsoft.com/office/powerpoint/2010/main" val="7988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C54E-AA5D-EF86-3DF4-AB8A136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Data Scientists Like Notebooks!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CC18-1B82-D094-6B0E-865A15FC0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Notebooks make seeing your data and outputs easy</a:t>
            </a:r>
          </a:p>
          <a:p>
            <a:r>
              <a:rPr lang="en-US" dirty="0"/>
              <a:t>A lot of us grew up as data scientists using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You can easily intersperse markdown, code, and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AA2B3F-6EE2-2DD0-9764-1D11CABB1E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705928"/>
            <a:ext cx="5181600" cy="31474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6BCE1-D0C3-1A58-83E6-5D312B4207AB}"/>
              </a:ext>
            </a:extLst>
          </p:cNvPr>
          <p:cNvSpPr txBox="1"/>
          <p:nvPr/>
        </p:nvSpPr>
        <p:spPr>
          <a:xfrm>
            <a:off x="6543040" y="5222240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Markdown, code, and output all in one!</a:t>
            </a:r>
          </a:p>
        </p:txBody>
      </p:sp>
    </p:spTree>
    <p:extLst>
      <p:ext uri="{BB962C8B-B14F-4D97-AF65-F5344CB8AC3E}">
        <p14:creationId xmlns:p14="http://schemas.microsoft.com/office/powerpoint/2010/main" val="13987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CED1-FCEE-FF07-167F-5C666429C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8014E-1A79-339A-E9BD-78B8103C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“Production”?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553E5-8C5A-36FD-1767-793C41F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ML model getting used for something in the world</a:t>
            </a:r>
          </a:p>
          <a:p>
            <a:r>
              <a:rPr lang="en-US" dirty="0"/>
              <a:t>A dashboard people are consuming</a:t>
            </a:r>
          </a:p>
          <a:p>
            <a:r>
              <a:rPr lang="en-US" dirty="0"/>
              <a:t>A package people are using</a:t>
            </a:r>
          </a:p>
          <a:p>
            <a:r>
              <a:rPr lang="en-US" dirty="0"/>
              <a:t>Code that is run automatically to create a report</a:t>
            </a:r>
          </a:p>
          <a:p>
            <a:r>
              <a:rPr lang="en-US" dirty="0"/>
              <a:t>Something that is part of an ongoing process, rather than ad hoc</a:t>
            </a:r>
          </a:p>
        </p:txBody>
      </p:sp>
    </p:spTree>
    <p:extLst>
      <p:ext uri="{BB962C8B-B14F-4D97-AF65-F5344CB8AC3E}">
        <p14:creationId xmlns:p14="http://schemas.microsoft.com/office/powerpoint/2010/main" val="11210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44B2-C2D4-109F-BB48-B52A8F9D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EF0055-13BC-32A9-51E2-6A60B311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“Production”?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DCB3C-40C2-8971-A8A5-EA786FDF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ML model getting used for something in the world</a:t>
            </a:r>
          </a:p>
          <a:p>
            <a:r>
              <a:rPr lang="en-US" dirty="0"/>
              <a:t>A dashboard people are consuming</a:t>
            </a:r>
          </a:p>
          <a:p>
            <a:r>
              <a:rPr lang="en-US" dirty="0"/>
              <a:t>A package people are using</a:t>
            </a:r>
          </a:p>
          <a:p>
            <a:r>
              <a:rPr lang="en-US" dirty="0"/>
              <a:t>Code that is run automatically to create a report</a:t>
            </a:r>
          </a:p>
          <a:p>
            <a:r>
              <a:rPr lang="en-US" dirty="0"/>
              <a:t>Something that is part of an ongoing process, rather than ad hoc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69235A8-C95F-7C24-D6CD-5C6AE4BFB911}"/>
              </a:ext>
            </a:extLst>
          </p:cNvPr>
          <p:cNvSpPr txBox="1">
            <a:spLocks/>
          </p:cNvSpPr>
          <p:nvPr/>
        </p:nvSpPr>
        <p:spPr>
          <a:xfrm>
            <a:off x="838200" y="4851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FF0000"/>
                </a:solidFill>
              </a:rPr>
              <a:t>Most of your code might not get there!</a:t>
            </a:r>
          </a:p>
        </p:txBody>
      </p:sp>
    </p:spTree>
    <p:extLst>
      <p:ext uri="{BB962C8B-B14F-4D97-AF65-F5344CB8AC3E}">
        <p14:creationId xmlns:p14="http://schemas.microsoft.com/office/powerpoint/2010/main" val="122335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F6DE64-A248-D6BB-88D5-A42FD31E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Are Not Ideal for Production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4EFCA-61F2-607B-BAE3-A7214C552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well-suited for tracking, comparing changes</a:t>
            </a:r>
          </a:p>
          <a:p>
            <a:r>
              <a:rPr lang="en-US" dirty="0"/>
              <a:t>Not well-suited for reuse</a:t>
            </a:r>
          </a:p>
          <a:p>
            <a:r>
              <a:rPr lang="en-US" dirty="0"/>
              <a:t>Not well-suited for unit tests</a:t>
            </a:r>
          </a:p>
          <a:p>
            <a:r>
              <a:rPr lang="en-US" dirty="0"/>
              <a:t>How data scientists tend to use notebooks (lack of functions and classes) is not transparent, maintainable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8DB0C9-9D4C-CC48-D8CA-0EC8C9BC0C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8520" y="1825625"/>
            <a:ext cx="5181600" cy="172022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BBB87-F687-FEC0-453E-2E9063BB2DAB}"/>
              </a:ext>
            </a:extLst>
          </p:cNvPr>
          <p:cNvSpPr txBox="1"/>
          <p:nvPr/>
        </p:nvSpPr>
        <p:spPr>
          <a:xfrm>
            <a:off x="6019800" y="3816628"/>
            <a:ext cx="410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GitHub defaults to not showing my .</a:t>
            </a:r>
            <a:r>
              <a:rPr lang="en-US" i="1" dirty="0" err="1"/>
              <a:t>ipynb</a:t>
            </a:r>
            <a:r>
              <a:rPr lang="en-US" i="1" dirty="0"/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187001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CD6AA-D098-83AF-ECAA-F4E98D6A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969E9E-1E07-5A3D-F4C7-4835F311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Are Not Ideal for Production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769B1-0EBA-CC52-2B2A-E3314974E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well-suited for tracking, comparing changes</a:t>
            </a:r>
          </a:p>
          <a:p>
            <a:r>
              <a:rPr lang="en-US" dirty="0"/>
              <a:t>Not well-suited for reuse</a:t>
            </a:r>
          </a:p>
          <a:p>
            <a:r>
              <a:rPr lang="en-US" dirty="0"/>
              <a:t>Not well-suited for unit tests</a:t>
            </a:r>
          </a:p>
          <a:p>
            <a:r>
              <a:rPr lang="en-US" dirty="0"/>
              <a:t>How data scientists tend to use notebooks (lack of functions and classes) is not transparent, maintainable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1CBCA7-1672-3F72-74C0-82792FB1F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8520" y="1825625"/>
            <a:ext cx="5181600" cy="172022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5015F8-CBD6-1487-A5F3-C408323B048B}"/>
              </a:ext>
            </a:extLst>
          </p:cNvPr>
          <p:cNvSpPr txBox="1"/>
          <p:nvPr/>
        </p:nvSpPr>
        <p:spPr>
          <a:xfrm>
            <a:off x="838200" y="580136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Yes, there are tools to work around this.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2B97F-D1AD-83A6-5F5C-C5AE5ADB623D}"/>
              </a:ext>
            </a:extLst>
          </p:cNvPr>
          <p:cNvSpPr txBox="1"/>
          <p:nvPr/>
        </p:nvSpPr>
        <p:spPr>
          <a:xfrm>
            <a:off x="6019800" y="3816628"/>
            <a:ext cx="410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GitHub defaults to not showing my .</a:t>
            </a:r>
            <a:r>
              <a:rPr lang="en-US" i="1" dirty="0" err="1"/>
              <a:t>ipynb</a:t>
            </a:r>
            <a:r>
              <a:rPr lang="en-US" i="1" dirty="0"/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356515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B0A-E0D5-A089-1AE4-0491E83D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Notebooks -&gt; .py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7712-D6AC-CB82-C92C-31CB3B7221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Start developing in a notebook</a:t>
            </a:r>
          </a:p>
          <a:p>
            <a:r>
              <a:rPr lang="en-US" dirty="0"/>
              <a:t>Temporary code stays in the notebook (or you delete)</a:t>
            </a:r>
          </a:p>
          <a:p>
            <a:r>
              <a:rPr lang="en-US" dirty="0"/>
              <a:t>Long-term code or code that gets reused in multiple workflows goes in one or more .py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4A84B6-BE55-4700-F73D-E1B1E6D85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8084" y="2054919"/>
            <a:ext cx="3549832" cy="3892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8BE21-FD12-6DCC-EF33-4664CC7EAAF3}"/>
              </a:ext>
            </a:extLst>
          </p:cNvPr>
          <p:cNvSpPr txBox="1"/>
          <p:nvPr/>
        </p:nvSpPr>
        <p:spPr>
          <a:xfrm>
            <a:off x="6908800" y="5992297"/>
            <a:ext cx="410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in-between: still a bunch of notebooks and one .py file</a:t>
            </a:r>
          </a:p>
        </p:txBody>
      </p:sp>
    </p:spTree>
    <p:extLst>
      <p:ext uri="{BB962C8B-B14F-4D97-AF65-F5344CB8AC3E}">
        <p14:creationId xmlns:p14="http://schemas.microsoft.com/office/powerpoint/2010/main" val="37725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8C8F7C-5F6F-22F9-EF85-57973C0D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 This 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4AF80-6C69-0229-B218-8ED46AFC6B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like developing in a notebook</a:t>
            </a:r>
          </a:p>
          <a:p>
            <a:r>
              <a:rPr lang="en-US" dirty="0"/>
              <a:t>A lot of the code you write is exploratory and temporary</a:t>
            </a:r>
          </a:p>
          <a:p>
            <a:r>
              <a:rPr lang="en-US" dirty="0"/>
              <a:t>You eventually want something more production-ready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DD4DDF-8BD6-B08B-165E-D83F239FF8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8"/>
            <a:ext cx="5181600" cy="306589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27147-3A30-7B90-A84D-1D3B1725185F}"/>
              </a:ext>
            </a:extLst>
          </p:cNvPr>
          <p:cNvSpPr txBox="1"/>
          <p:nvPr/>
        </p:nvSpPr>
        <p:spPr>
          <a:xfrm>
            <a:off x="6395720" y="4844146"/>
            <a:ext cx="50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one besides me ever needs to see or make this graph</a:t>
            </a:r>
          </a:p>
        </p:txBody>
      </p:sp>
    </p:spTree>
    <p:extLst>
      <p:ext uri="{BB962C8B-B14F-4D97-AF65-F5344CB8AC3E}">
        <p14:creationId xmlns:p14="http://schemas.microsoft.com/office/powerpoint/2010/main" val="392930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709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Workflow: Moving Out of a Notebook</vt:lpstr>
      <vt:lpstr>Hi, I Am A Data Scientist</vt:lpstr>
      <vt:lpstr>Many Data Scientists Like Notebooks!</vt:lpstr>
      <vt:lpstr>Wait, “Production”?</vt:lpstr>
      <vt:lpstr>Wait, “Production”?</vt:lpstr>
      <vt:lpstr>Notebooks Are Not Ideal for Production</vt:lpstr>
      <vt:lpstr>Notebooks Are Not Ideal for Production</vt:lpstr>
      <vt:lpstr>Workflow: Notebooks -&gt; .py files</vt:lpstr>
      <vt:lpstr>Why Do It This Way?</vt:lpstr>
      <vt:lpstr>My Steps For Moving Over</vt:lpstr>
      <vt:lpstr>Keeping Demo Code In a Notebook</vt:lpstr>
      <vt:lpstr>A Quick Note About Tests and GitHub Actions</vt:lpstr>
      <vt:lpstr>An Even Quicker Note About Virtual Environments, Kernels, and Notebooks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Workflow: Moving Out of a Notebook</dc:title>
  <dc:creator>Abigail Haddad</dc:creator>
  <cp:lastModifiedBy>Abigail Haddad</cp:lastModifiedBy>
  <cp:revision>1</cp:revision>
  <dcterms:created xsi:type="dcterms:W3CDTF">2024-02-20T13:43:11Z</dcterms:created>
  <dcterms:modified xsi:type="dcterms:W3CDTF">2024-02-20T16:06:47Z</dcterms:modified>
</cp:coreProperties>
</file>