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0"/>
  </p:normalViewPr>
  <p:slideViewPr>
    <p:cSldViewPr snapToGrid="0">
      <p:cViewPr varScale="1">
        <p:scale>
          <a:sx n="85" d="100"/>
          <a:sy n="8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D665-4E5A-6324-9EAA-076D3E123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A7421-E934-D368-AEFE-0C7BF5F5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4E74-6641-72FB-E05F-59891DB3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C680-7FF9-709C-76FF-FE2127AF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C820-5025-D1E9-57B6-BAD62F0E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DF7D-49DF-A1B5-18E1-9DFD4AE0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AC94F-AEDF-FE1E-D1CE-05C09433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BAA9-23F1-2AD7-F129-0F4BCA9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E943-EE0A-4731-63AC-604F0E0A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EB63-986E-D656-B2FE-265AC00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FFFB3-7B17-4911-8DF0-D264894FA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155A0-7B35-B58A-F1E6-66368D1A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7DA8-0466-DA74-FB9B-A18CD621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D897-6C72-FDD0-1D80-FD7C504C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C36F-BBB7-2B58-F984-84FDF72F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66E9-2EA5-B879-1632-DC8F7D4A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53A5-D367-E8B8-8D95-C7326125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9F3A-176A-0B4D-717D-2088693B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B0C7-42CD-464E-9B13-96DC1A81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D38A-7ECB-4394-90D3-F4B457DE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D808-169C-AEA0-93DC-77383313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61965-A00D-0A29-6133-337CD1F0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9988-E0B1-E0B5-A9DB-52A97353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16CF-82EB-F12D-5092-12976C41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BA7C-B29C-F568-101C-8C3CA8EF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8C1A-8D00-7038-A3DC-1375C251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3D50-2D3B-5E6B-45F8-C9CCFF5A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C122-AECA-54EE-DA28-9BC4CF33E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FAFE6-0C82-1E05-C16E-81DEDA83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CD79-2F70-6073-FC81-A522F85A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44097-FD84-E072-88A2-13F41EA1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AD2A-FA1C-EF8C-8952-96E58502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996F0-976C-F4C0-EA40-AE76A8AE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40F1-91AE-C6D0-BE81-4308A743C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7848F-5AA0-1DEA-9E70-E30526847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0FD36-F81F-9E52-D7CD-8EBF0D99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15819-7D86-E2CA-5A76-3C73BF04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6AE90-EB34-7088-1057-34718D48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40855-EF48-1757-01EB-A22C75F3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4F37-057D-7B5C-B0B6-A49F7CF5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69C1-4646-5E48-6E29-73F6BBF5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0AC1-D640-8BE2-0FEA-E15631AC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F2B99-8A61-6790-48E0-F7EAA944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DDF10-54A7-3A0A-B15D-3618759D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9D82B-E022-8586-3544-7DB00BB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7B91-BB3B-0F40-9CF8-BEBF1140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F0B2-F354-9E69-B5A1-BFE479F9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6CFE-B7A5-BD2F-C6F0-328FF6B9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5A5F-B54B-3341-5F77-D95C4369A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7A43B-9B49-3488-331E-2D0018B3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58EFE-F15C-9242-BCA4-395B82EF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317DB-4FEA-877B-445F-E059D16B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1ABE-E657-B76A-484C-4665C5A0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D68EB-F624-36BA-2677-CD094A62F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9881-210D-1A3D-F463-44BA81530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E8B2-EBDE-B981-A3F5-175029D3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1D4C1-FF1D-6D25-72AD-124338D0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14F56-7852-1E2C-E104-492D0D5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BA91C-629D-5271-1EDC-41497182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2156-DAA9-D763-E405-D28DDE6C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DE41-4EE6-0450-86FA-C67386861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5FD2C-9338-EE4E-99D5-2CCF0D68A3A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6B6C-C3CD-D932-8521-6C9362041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104E-8806-D652-9D03-0E285DA7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0C1D4-A1EC-FA4B-B99D-E631B89A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ructure of a molecule&#10;&#10;AI-generated content may be incorrect.">
            <a:extLst>
              <a:ext uri="{FF2B5EF4-FFF2-40B4-BE49-F238E27FC236}">
                <a16:creationId xmlns:a16="http://schemas.microsoft.com/office/drawing/2014/main" id="{D987DE5F-17F7-616A-C963-3676BAFC6CC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06824" cy="423367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44602A-44C9-643A-DFB9-9AAACDE2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3451"/>
          <a:stretch>
            <a:fillRect/>
          </a:stretch>
        </p:blipFill>
        <p:spPr>
          <a:xfrm>
            <a:off x="3341" y="4384110"/>
            <a:ext cx="4298396" cy="1114816"/>
          </a:xfrm>
          <a:prstGeom prst="rect">
            <a:avLst/>
          </a:prstGeom>
        </p:spPr>
      </p:pic>
      <p:pic>
        <p:nvPicPr>
          <p:cNvPr id="13" name="Picture 12" descr="A structure of a molecule&#10;&#10;AI-generated content may be incorrect.">
            <a:extLst>
              <a:ext uri="{FF2B5EF4-FFF2-40B4-BE49-F238E27FC236}">
                <a16:creationId xmlns:a16="http://schemas.microsoft.com/office/drawing/2014/main" id="{ABD32C57-7A4B-89B7-D4D6-7A3378045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62" y="-2922"/>
            <a:ext cx="4305243" cy="4233672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4C1777-4418-719E-40C9-1DA185CBA1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5371"/>
          <a:stretch>
            <a:fillRect/>
          </a:stretch>
        </p:blipFill>
        <p:spPr>
          <a:xfrm>
            <a:off x="4428762" y="4384110"/>
            <a:ext cx="4301737" cy="7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olecule model of a molecule&#10;&#10;AI-generated content may be incorrect.">
            <a:extLst>
              <a:ext uri="{FF2B5EF4-FFF2-40B4-BE49-F238E27FC236}">
                <a16:creationId xmlns:a16="http://schemas.microsoft.com/office/drawing/2014/main" id="{E240D51F-2F6E-CD9B-BC33-E98B4B7984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06824" cy="423367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C730B7-4091-3C5A-BC60-CCF0F899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350"/>
          <a:stretch>
            <a:fillRect/>
          </a:stretch>
        </p:blipFill>
        <p:spPr>
          <a:xfrm>
            <a:off x="0" y="4384110"/>
            <a:ext cx="4306824" cy="388306"/>
          </a:xfrm>
          <a:prstGeom prst="rect">
            <a:avLst/>
          </a:prstGeom>
        </p:spPr>
      </p:pic>
      <p:pic>
        <p:nvPicPr>
          <p:cNvPr id="7" name="Picture 6" descr="A structure of a molecule&#10;&#10;AI-generated content may be incorrect.">
            <a:extLst>
              <a:ext uri="{FF2B5EF4-FFF2-40B4-BE49-F238E27FC236}">
                <a16:creationId xmlns:a16="http://schemas.microsoft.com/office/drawing/2014/main" id="{A6B6D37E-B90C-1209-2C9F-0839A980C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62" y="-2922"/>
            <a:ext cx="4305243" cy="423367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482D97-D4A8-3FD6-FF1C-0435CF5C8D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5371"/>
          <a:stretch>
            <a:fillRect/>
          </a:stretch>
        </p:blipFill>
        <p:spPr>
          <a:xfrm>
            <a:off x="4428762" y="4384110"/>
            <a:ext cx="4301737" cy="7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ructure of a molecule&#10;&#10;AI-generated content may be incorrect.">
            <a:extLst>
              <a:ext uri="{FF2B5EF4-FFF2-40B4-BE49-F238E27FC236}">
                <a16:creationId xmlns:a16="http://schemas.microsoft.com/office/drawing/2014/main" id="{52FD70FD-0696-20C2-7C03-3FE26B81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79" y="0"/>
            <a:ext cx="4305243" cy="423367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A9DA78-F476-8BA2-C405-2CD42259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79" y="4371584"/>
            <a:ext cx="4301737" cy="30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odel of a molecule&#10;&#10;AI-generated content may be incorrect.">
            <a:extLst>
              <a:ext uri="{FF2B5EF4-FFF2-40B4-BE49-F238E27FC236}">
                <a16:creationId xmlns:a16="http://schemas.microsoft.com/office/drawing/2014/main" id="{4DD005C6-1A0C-75E4-22C7-8F32D8D3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0"/>
            <a:ext cx="4296427" cy="42307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DDE32D-692D-1D88-D074-7EFA3119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881"/>
          <a:stretch>
            <a:fillRect/>
          </a:stretch>
        </p:blipFill>
        <p:spPr>
          <a:xfrm>
            <a:off x="-4175" y="4384110"/>
            <a:ext cx="4295251" cy="1490597"/>
          </a:xfrm>
          <a:prstGeom prst="rect">
            <a:avLst/>
          </a:prstGeom>
        </p:spPr>
      </p:pic>
      <p:pic>
        <p:nvPicPr>
          <p:cNvPr id="7" name="Picture 6" descr="A structure of a molecule&#10;&#10;AI-generated content may be incorrect.">
            <a:extLst>
              <a:ext uri="{FF2B5EF4-FFF2-40B4-BE49-F238E27FC236}">
                <a16:creationId xmlns:a16="http://schemas.microsoft.com/office/drawing/2014/main" id="{A32BD216-FAC9-B31C-56E6-9910FDC82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62" y="-2922"/>
            <a:ext cx="4305243" cy="423367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97C29B-D7F1-EC63-E54C-28532BCECC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5371"/>
          <a:stretch>
            <a:fillRect/>
          </a:stretch>
        </p:blipFill>
        <p:spPr>
          <a:xfrm>
            <a:off x="4428762" y="4384110"/>
            <a:ext cx="4301737" cy="7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687AC5-7813-4AC0-B7B7-B6D027EBFD71}"/>
              </a:ext>
            </a:extLst>
          </p:cNvPr>
          <p:cNvGrpSpPr/>
          <p:nvPr/>
        </p:nvGrpSpPr>
        <p:grpSpPr>
          <a:xfrm>
            <a:off x="0" y="0"/>
            <a:ext cx="4305243" cy="5141515"/>
            <a:chOff x="4428762" y="-2922"/>
            <a:chExt cx="4305243" cy="5141515"/>
          </a:xfrm>
        </p:grpSpPr>
        <p:pic>
          <p:nvPicPr>
            <p:cNvPr id="2" name="Picture 1" descr="A structure of a molecule&#10;&#10;AI-generated content may be incorrect.">
              <a:extLst>
                <a:ext uri="{FF2B5EF4-FFF2-40B4-BE49-F238E27FC236}">
                  <a16:creationId xmlns:a16="http://schemas.microsoft.com/office/drawing/2014/main" id="{2B5CE093-9CC0-19A3-DF03-6409DB0B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8762" y="-2922"/>
              <a:ext cx="4305243" cy="4233672"/>
            </a:xfrm>
            <a:prstGeom prst="rect">
              <a:avLst/>
            </a:prstGeom>
          </p:spPr>
        </p:pic>
        <p:pic>
          <p:nvPicPr>
            <p:cNvPr id="3" name="Picture 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FB10F1AE-DB46-9AF5-11D4-02E82329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75371"/>
            <a:stretch>
              <a:fillRect/>
            </a:stretch>
          </p:blipFill>
          <p:spPr>
            <a:xfrm>
              <a:off x="4428762" y="4384110"/>
              <a:ext cx="4301737" cy="75448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25C6C4-19C7-3E28-3057-FB9A29414207}"/>
              </a:ext>
            </a:extLst>
          </p:cNvPr>
          <p:cNvGrpSpPr/>
          <p:nvPr/>
        </p:nvGrpSpPr>
        <p:grpSpPr>
          <a:xfrm>
            <a:off x="4471792" y="0"/>
            <a:ext cx="4306824" cy="5498926"/>
            <a:chOff x="0" y="0"/>
            <a:chExt cx="4306824" cy="5498926"/>
          </a:xfrm>
        </p:grpSpPr>
        <p:pic>
          <p:nvPicPr>
            <p:cNvPr id="5" name="Picture 4" descr="A structure of a molecule&#10;&#10;AI-generated content may be incorrect.">
              <a:extLst>
                <a:ext uri="{FF2B5EF4-FFF2-40B4-BE49-F238E27FC236}">
                  <a16:creationId xmlns:a16="http://schemas.microsoft.com/office/drawing/2014/main" id="{C548CAB3-5E97-35A7-39E2-53AA403352C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306824" cy="4233672"/>
            </a:xfrm>
            <a:prstGeom prst="rect">
              <a:avLst/>
            </a:prstGeom>
          </p:spPr>
        </p:pic>
        <p:pic>
          <p:nvPicPr>
            <p:cNvPr id="6" name="Picture 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F26632B4-EF42-0479-9CE1-4B1F6937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63451"/>
            <a:stretch>
              <a:fillRect/>
            </a:stretch>
          </p:blipFill>
          <p:spPr>
            <a:xfrm>
              <a:off x="3341" y="4384110"/>
              <a:ext cx="4298396" cy="111481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CDC4FE-19A6-A994-186A-B9BEADB294B8}"/>
              </a:ext>
            </a:extLst>
          </p:cNvPr>
          <p:cNvGrpSpPr/>
          <p:nvPr/>
        </p:nvGrpSpPr>
        <p:grpSpPr>
          <a:xfrm>
            <a:off x="8945165" y="0"/>
            <a:ext cx="4296427" cy="5874707"/>
            <a:chOff x="-4175" y="0"/>
            <a:chExt cx="4296427" cy="5874707"/>
          </a:xfrm>
        </p:grpSpPr>
        <p:pic>
          <p:nvPicPr>
            <p:cNvPr id="8" name="Picture 7" descr="A model of a molecule&#10;&#10;AI-generated content may be incorrect.">
              <a:extLst>
                <a:ext uri="{FF2B5EF4-FFF2-40B4-BE49-F238E27FC236}">
                  <a16:creationId xmlns:a16="http://schemas.microsoft.com/office/drawing/2014/main" id="{BEEA6DBC-7078-E975-BAA9-41740CF2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175" y="0"/>
              <a:ext cx="4296427" cy="4230750"/>
            </a:xfrm>
            <a:prstGeom prst="rect">
              <a:avLst/>
            </a:prstGeom>
          </p:spPr>
        </p:pic>
        <p:pic>
          <p:nvPicPr>
            <p:cNvPr id="9" name="Picture 8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E508A4FC-591A-DE02-EE64-6ED110246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b="50881"/>
            <a:stretch>
              <a:fillRect/>
            </a:stretch>
          </p:blipFill>
          <p:spPr>
            <a:xfrm>
              <a:off x="-4175" y="4384110"/>
              <a:ext cx="4295251" cy="1490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14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2FBDC1C-5612-2FBE-1782-8340A0E0DCC7}"/>
              </a:ext>
            </a:extLst>
          </p:cNvPr>
          <p:cNvGrpSpPr/>
          <p:nvPr/>
        </p:nvGrpSpPr>
        <p:grpSpPr>
          <a:xfrm>
            <a:off x="2708685" y="1092654"/>
            <a:ext cx="7772400" cy="4672692"/>
            <a:chOff x="2378902" y="1092654"/>
            <a:chExt cx="7772400" cy="4672692"/>
          </a:xfrm>
        </p:grpSpPr>
        <p:pic>
          <p:nvPicPr>
            <p:cNvPr id="8" name="Picture 7" descr="A model of a molecule&#10;&#10;AI-generated content may be incorrect.">
              <a:extLst>
                <a:ext uri="{FF2B5EF4-FFF2-40B4-BE49-F238E27FC236}">
                  <a16:creationId xmlns:a16="http://schemas.microsoft.com/office/drawing/2014/main" id="{BC0D4EE0-6B98-037E-11B6-640BDC72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8902" y="1092654"/>
              <a:ext cx="7772400" cy="46726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6EC243-8E5D-A826-810D-3A92E10641CA}"/>
                </a:ext>
              </a:extLst>
            </p:cNvPr>
            <p:cNvSpPr txBox="1"/>
            <p:nvPr/>
          </p:nvSpPr>
          <p:spPr>
            <a:xfrm>
              <a:off x="5181600" y="2818356"/>
              <a:ext cx="989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CG2O6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9CBB68-632A-597A-9BA1-55D0AA260698}"/>
                </a:ext>
              </a:extLst>
            </p:cNvPr>
            <p:cNvSpPr txBox="1"/>
            <p:nvPr/>
          </p:nvSpPr>
          <p:spPr>
            <a:xfrm>
              <a:off x="5146110" y="2995327"/>
              <a:ext cx="110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F1, Z3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BB547C-B040-2EC1-1361-ACF4CF7C16D6}"/>
                </a:ext>
              </a:extLst>
            </p:cNvPr>
            <p:cNvSpPr txBox="1"/>
            <p:nvPr/>
          </p:nvSpPr>
          <p:spPr>
            <a:xfrm>
              <a:off x="6244224" y="3516528"/>
              <a:ext cx="989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NG2S1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61E9F3-CCB4-1B45-F16E-20B696DFADD3}"/>
                </a:ext>
              </a:extLst>
            </p:cNvPr>
            <p:cNvSpPr txBox="1"/>
            <p:nvPr/>
          </p:nvSpPr>
          <p:spPr>
            <a:xfrm>
              <a:off x="6208734" y="3693499"/>
              <a:ext cx="110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F4, Z2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353483-D931-FC76-7C37-9839794C3FAD}"/>
                </a:ext>
              </a:extLst>
            </p:cNvPr>
            <p:cNvSpPr txBox="1"/>
            <p:nvPr/>
          </p:nvSpPr>
          <p:spPr>
            <a:xfrm>
              <a:off x="4083485" y="3527634"/>
              <a:ext cx="989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NG2S2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1EB656-E5D2-E7D1-6AAA-C11390AD1C5E}"/>
                </a:ext>
              </a:extLst>
            </p:cNvPr>
            <p:cNvSpPr txBox="1"/>
            <p:nvPr/>
          </p:nvSpPr>
          <p:spPr>
            <a:xfrm>
              <a:off x="4047995" y="3704605"/>
              <a:ext cx="110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F3, Z4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BED26D-4D5C-1E5B-3AC7-792F5F20FAAE}"/>
                </a:ext>
              </a:extLst>
            </p:cNvPr>
            <p:cNvSpPr txBox="1"/>
            <p:nvPr/>
          </p:nvSpPr>
          <p:spPr>
            <a:xfrm>
              <a:off x="5192038" y="1637042"/>
              <a:ext cx="989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OG2D1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94274-CC55-BE56-7598-1D254150619F}"/>
                </a:ext>
              </a:extLst>
            </p:cNvPr>
            <p:cNvSpPr txBox="1"/>
            <p:nvPr/>
          </p:nvSpPr>
          <p:spPr>
            <a:xfrm>
              <a:off x="5156548" y="1814013"/>
              <a:ext cx="110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F2, Z5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F29F6D-42FF-C749-F326-BE75A35CF96B}"/>
                </a:ext>
              </a:extLst>
            </p:cNvPr>
            <p:cNvSpPr txBox="1"/>
            <p:nvPr/>
          </p:nvSpPr>
          <p:spPr>
            <a:xfrm>
              <a:off x="7388269" y="2894291"/>
              <a:ext cx="989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CG331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049001-8080-B674-65DA-2D6008E509C8}"/>
                </a:ext>
              </a:extLst>
            </p:cNvPr>
            <p:cNvSpPr txBox="1"/>
            <p:nvPr/>
          </p:nvSpPr>
          <p:spPr>
            <a:xfrm>
              <a:off x="7352779" y="3071262"/>
              <a:ext cx="110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F5, Z1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92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Abbey K</dc:creator>
  <cp:lastModifiedBy>Abbey K</cp:lastModifiedBy>
  <cp:revision>1</cp:revision>
  <dcterms:created xsi:type="dcterms:W3CDTF">2025-09-02T18:11:26Z</dcterms:created>
  <dcterms:modified xsi:type="dcterms:W3CDTF">2025-09-02T20:17:57Z</dcterms:modified>
</cp:coreProperties>
</file>