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3"/>
  </p:notesMasterIdLst>
  <p:sldIdLst>
    <p:sldId id="256" r:id="rId2"/>
    <p:sldId id="267" r:id="rId3"/>
    <p:sldId id="278" r:id="rId4"/>
    <p:sldId id="279" r:id="rId5"/>
    <p:sldId id="280" r:id="rId6"/>
    <p:sldId id="283" r:id="rId7"/>
    <p:sldId id="291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292" r:id="rId20"/>
    <p:sldId id="293" r:id="rId21"/>
    <p:sldId id="294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ção Padrão" id="{74607B1F-2418-4DAD-ACEC-DE9E90DFCBB5}">
          <p14:sldIdLst>
            <p14:sldId id="256"/>
            <p14:sldId id="267"/>
            <p14:sldId id="278"/>
          </p14:sldIdLst>
        </p14:section>
        <p14:section name="Seção sem Título" id="{EF0B252A-F803-4828-844F-C9CDBDD0E82F}">
          <p14:sldIdLst>
            <p14:sldId id="279"/>
            <p14:sldId id="280"/>
            <p14:sldId id="283"/>
            <p14:sldId id="291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3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67822D-949F-4423-9302-4D4BBE22303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3E322EC-BC4D-4E48-83BA-6FED01C145D0}">
      <dgm:prSet phldrT="[Texto]"/>
      <dgm:spPr/>
      <dgm:t>
        <a:bodyPr/>
        <a:lstStyle/>
        <a:p>
          <a:r>
            <a:rPr lang="pt-BR"/>
            <a:t>index.php</a:t>
          </a:r>
        </a:p>
      </dgm:t>
    </dgm:pt>
    <dgm:pt modelId="{AD9952AB-5AE3-44BF-AAA2-203BA19D327F}" type="parTrans" cxnId="{F2F8FBDF-C85C-44AD-8F26-BE46FA17774B}">
      <dgm:prSet/>
      <dgm:spPr/>
      <dgm:t>
        <a:bodyPr/>
        <a:lstStyle/>
        <a:p>
          <a:endParaRPr lang="pt-BR"/>
        </a:p>
      </dgm:t>
    </dgm:pt>
    <dgm:pt modelId="{1A6EC57F-85BA-409E-9D27-E48E84F5E698}" type="sibTrans" cxnId="{F2F8FBDF-C85C-44AD-8F26-BE46FA17774B}">
      <dgm:prSet/>
      <dgm:spPr/>
      <dgm:t>
        <a:bodyPr/>
        <a:lstStyle/>
        <a:p>
          <a:endParaRPr lang="pt-BR"/>
        </a:p>
      </dgm:t>
    </dgm:pt>
    <dgm:pt modelId="{B6E8F108-D959-457F-81DC-234F1367A3E5}">
      <dgm:prSet phldrT="[Texto]"/>
      <dgm:spPr/>
      <dgm:t>
        <a:bodyPr/>
        <a:lstStyle/>
        <a:p>
          <a:r>
            <a:rPr lang="pt-BR"/>
            <a:t>administracao.php</a:t>
          </a:r>
        </a:p>
      </dgm:t>
    </dgm:pt>
    <dgm:pt modelId="{4C54EB46-36D2-41A2-9F6C-6D95A9FFA442}" type="parTrans" cxnId="{11298757-C6E6-425D-842D-290F2CCE8B79}">
      <dgm:prSet/>
      <dgm:spPr/>
      <dgm:t>
        <a:bodyPr/>
        <a:lstStyle/>
        <a:p>
          <a:endParaRPr lang="pt-BR"/>
        </a:p>
      </dgm:t>
    </dgm:pt>
    <dgm:pt modelId="{18055678-A703-49BA-82A6-AE951405113E}" type="sibTrans" cxnId="{11298757-C6E6-425D-842D-290F2CCE8B79}">
      <dgm:prSet/>
      <dgm:spPr/>
      <dgm:t>
        <a:bodyPr/>
        <a:lstStyle/>
        <a:p>
          <a:endParaRPr lang="pt-BR"/>
        </a:p>
      </dgm:t>
    </dgm:pt>
    <dgm:pt modelId="{C1C3297B-701C-4E4F-91D4-8D7C4FD2EF5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/>
            <a:t>processa_login.php</a:t>
          </a:r>
        </a:p>
      </dgm:t>
    </dgm:pt>
    <dgm:pt modelId="{B217E66C-EC93-4272-B5CD-7AB9226A1103}" type="parTrans" cxnId="{AEB646B8-AE8C-403A-B375-7E8B1DFBA40F}">
      <dgm:prSet/>
      <dgm:spPr/>
      <dgm:t>
        <a:bodyPr/>
        <a:lstStyle/>
        <a:p>
          <a:endParaRPr lang="pt-BR"/>
        </a:p>
      </dgm:t>
    </dgm:pt>
    <dgm:pt modelId="{232C6C5F-344C-41D5-8F4F-79ADD5CC067F}" type="sibTrans" cxnId="{AEB646B8-AE8C-403A-B375-7E8B1DFBA40F}">
      <dgm:prSet/>
      <dgm:spPr/>
      <dgm:t>
        <a:bodyPr/>
        <a:lstStyle/>
        <a:p>
          <a:endParaRPr lang="pt-BR"/>
        </a:p>
      </dgm:t>
    </dgm:pt>
    <dgm:pt modelId="{4544E649-7727-4181-9510-6658DDA9C1C4}">
      <dgm:prSet/>
      <dgm:spPr/>
      <dgm:t>
        <a:bodyPr/>
        <a:lstStyle/>
        <a:p>
          <a:r>
            <a:rPr lang="pt-BR"/>
            <a:t>lista_fun.php</a:t>
          </a:r>
        </a:p>
      </dgm:t>
    </dgm:pt>
    <dgm:pt modelId="{1FBEC237-464D-4121-82D9-1B6D846C63D4}" type="parTrans" cxnId="{C082FDA9-5638-4D93-BCAF-98C147B95FA2}">
      <dgm:prSet/>
      <dgm:spPr/>
      <dgm:t>
        <a:bodyPr/>
        <a:lstStyle/>
        <a:p>
          <a:endParaRPr lang="pt-BR"/>
        </a:p>
      </dgm:t>
    </dgm:pt>
    <dgm:pt modelId="{47EB1F6B-6AB3-440B-AB96-76ADFD88EB1E}" type="sibTrans" cxnId="{C082FDA9-5638-4D93-BCAF-98C147B95FA2}">
      <dgm:prSet/>
      <dgm:spPr/>
      <dgm:t>
        <a:bodyPr/>
        <a:lstStyle/>
        <a:p>
          <a:endParaRPr lang="pt-BR"/>
        </a:p>
      </dgm:t>
    </dgm:pt>
    <dgm:pt modelId="{6C6E142D-B778-4017-9B03-960CC0C29A9D}">
      <dgm:prSet/>
      <dgm:spPr/>
      <dgm:t>
        <a:bodyPr/>
        <a:lstStyle/>
        <a:p>
          <a:r>
            <a:rPr lang="pt-BR"/>
            <a:t>cadastra_fun.php</a:t>
          </a:r>
        </a:p>
      </dgm:t>
    </dgm:pt>
    <dgm:pt modelId="{C992EBBD-FE89-4F66-8122-995399EFCD5A}" type="parTrans" cxnId="{EF2F8A95-386B-4F9C-9D37-31B5B96C4910}">
      <dgm:prSet/>
      <dgm:spPr/>
      <dgm:t>
        <a:bodyPr/>
        <a:lstStyle/>
        <a:p>
          <a:endParaRPr lang="pt-BR"/>
        </a:p>
      </dgm:t>
    </dgm:pt>
    <dgm:pt modelId="{C7BD7C0B-765C-41C9-BB8D-856DF8BA9E20}" type="sibTrans" cxnId="{EF2F8A95-386B-4F9C-9D37-31B5B96C4910}">
      <dgm:prSet/>
      <dgm:spPr/>
      <dgm:t>
        <a:bodyPr/>
        <a:lstStyle/>
        <a:p>
          <a:endParaRPr lang="pt-BR"/>
        </a:p>
      </dgm:t>
    </dgm:pt>
    <dgm:pt modelId="{EEA437F0-8EEF-476F-BF29-554B548FBE81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/>
            <a:t>processa_cadastra_fun.php</a:t>
          </a:r>
        </a:p>
      </dgm:t>
    </dgm:pt>
    <dgm:pt modelId="{A3AC62B3-1C62-4560-8056-B2CFE28E79ED}" type="parTrans" cxnId="{7F68005D-3B53-4E00-AB50-77678CED3FDD}">
      <dgm:prSet/>
      <dgm:spPr/>
      <dgm:t>
        <a:bodyPr/>
        <a:lstStyle/>
        <a:p>
          <a:endParaRPr lang="pt-BR"/>
        </a:p>
      </dgm:t>
    </dgm:pt>
    <dgm:pt modelId="{0CDD7C44-C266-4D54-8695-40C61C9A278B}" type="sibTrans" cxnId="{7F68005D-3B53-4E00-AB50-77678CED3FDD}">
      <dgm:prSet/>
      <dgm:spPr/>
      <dgm:t>
        <a:bodyPr/>
        <a:lstStyle/>
        <a:p>
          <a:endParaRPr lang="pt-BR"/>
        </a:p>
      </dgm:t>
    </dgm:pt>
    <dgm:pt modelId="{65CAAECA-02F6-48C2-9625-051B29529D1D}">
      <dgm:prSet/>
      <dgm:spPr/>
      <dgm:t>
        <a:bodyPr/>
        <a:lstStyle/>
        <a:p>
          <a:r>
            <a:rPr lang="pt-BR"/>
            <a:t>altera_fun.php</a:t>
          </a:r>
        </a:p>
      </dgm:t>
    </dgm:pt>
    <dgm:pt modelId="{32575EC7-D421-4BFF-AFCC-DC5F1C6A282B}" type="parTrans" cxnId="{C809BCF9-57E0-43CE-BD9D-548E3AC50A2C}">
      <dgm:prSet/>
      <dgm:spPr/>
      <dgm:t>
        <a:bodyPr/>
        <a:lstStyle/>
        <a:p>
          <a:endParaRPr lang="pt-BR"/>
        </a:p>
      </dgm:t>
    </dgm:pt>
    <dgm:pt modelId="{BCE3DF05-0F10-45B6-95B8-5850EFF66489}" type="sibTrans" cxnId="{C809BCF9-57E0-43CE-BD9D-548E3AC50A2C}">
      <dgm:prSet/>
      <dgm:spPr/>
      <dgm:t>
        <a:bodyPr/>
        <a:lstStyle/>
        <a:p>
          <a:endParaRPr lang="pt-BR"/>
        </a:p>
      </dgm:t>
    </dgm:pt>
    <dgm:pt modelId="{8D96A814-B7D9-4C39-BEBB-0BC72D029E30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/>
            <a:t>processa_altera_fun.php</a:t>
          </a:r>
        </a:p>
      </dgm:t>
    </dgm:pt>
    <dgm:pt modelId="{9A4F352B-1251-4C99-919E-706787B6C019}" type="parTrans" cxnId="{E8ACE684-F1CC-47B0-9EC0-811ABDBCDA6C}">
      <dgm:prSet/>
      <dgm:spPr/>
      <dgm:t>
        <a:bodyPr/>
        <a:lstStyle/>
        <a:p>
          <a:endParaRPr lang="pt-BR"/>
        </a:p>
      </dgm:t>
    </dgm:pt>
    <dgm:pt modelId="{8BDC9151-0A36-4B71-A2CB-D5562FAEE846}" type="sibTrans" cxnId="{E8ACE684-F1CC-47B0-9EC0-811ABDBCDA6C}">
      <dgm:prSet/>
      <dgm:spPr/>
      <dgm:t>
        <a:bodyPr/>
        <a:lstStyle/>
        <a:p>
          <a:endParaRPr lang="pt-BR"/>
        </a:p>
      </dgm:t>
    </dgm:pt>
    <dgm:pt modelId="{1DF1FB4A-C4CD-40B1-9DC4-511122F4559F}">
      <dgm:prSet/>
      <dgm:spPr/>
      <dgm:t>
        <a:bodyPr/>
        <a:lstStyle/>
        <a:p>
          <a:r>
            <a:rPr lang="pt-BR"/>
            <a:t>lista_amp.php</a:t>
          </a:r>
        </a:p>
      </dgm:t>
    </dgm:pt>
    <dgm:pt modelId="{8D194620-2AFA-416A-A7D2-DC230E898E64}" type="parTrans" cxnId="{40344CCE-C868-4B8D-9586-54762F8799BD}">
      <dgm:prSet/>
      <dgm:spPr/>
      <dgm:t>
        <a:bodyPr/>
        <a:lstStyle/>
        <a:p>
          <a:endParaRPr lang="pt-BR"/>
        </a:p>
      </dgm:t>
    </dgm:pt>
    <dgm:pt modelId="{4F73673B-A2B6-4BDB-953B-6EA6A76C4C7E}" type="sibTrans" cxnId="{40344CCE-C868-4B8D-9586-54762F8799BD}">
      <dgm:prSet/>
      <dgm:spPr/>
      <dgm:t>
        <a:bodyPr/>
        <a:lstStyle/>
        <a:p>
          <a:endParaRPr lang="pt-BR"/>
        </a:p>
      </dgm:t>
    </dgm:pt>
    <dgm:pt modelId="{4490519F-4515-4502-92AC-7CDF64424BD2}">
      <dgm:prSet/>
      <dgm:spPr/>
      <dgm:t>
        <a:bodyPr/>
        <a:lstStyle/>
        <a:p>
          <a:r>
            <a:rPr lang="pt-BR"/>
            <a:t>cadastra_amp.php</a:t>
          </a:r>
        </a:p>
      </dgm:t>
    </dgm:pt>
    <dgm:pt modelId="{0A5F64A2-396D-492E-B0EC-DD2838E6C930}" type="parTrans" cxnId="{E470422F-7F5E-4ED0-A6F5-FE911D6CAF6E}">
      <dgm:prSet/>
      <dgm:spPr/>
      <dgm:t>
        <a:bodyPr/>
        <a:lstStyle/>
        <a:p>
          <a:endParaRPr lang="pt-BR"/>
        </a:p>
      </dgm:t>
    </dgm:pt>
    <dgm:pt modelId="{A88DB2B9-FC65-422E-8A6B-B630A958D73E}" type="sibTrans" cxnId="{E470422F-7F5E-4ED0-A6F5-FE911D6CAF6E}">
      <dgm:prSet/>
      <dgm:spPr/>
      <dgm:t>
        <a:bodyPr/>
        <a:lstStyle/>
        <a:p>
          <a:endParaRPr lang="pt-BR"/>
        </a:p>
      </dgm:t>
    </dgm:pt>
    <dgm:pt modelId="{B8DAFE9E-9187-4413-B1A4-7A06F0EDBA7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/>
            <a:t>processa_cadastra_amp.php</a:t>
          </a:r>
        </a:p>
      </dgm:t>
    </dgm:pt>
    <dgm:pt modelId="{35420808-6AD2-4B02-BA79-3A5B4C1C0BD6}" type="parTrans" cxnId="{85E1A010-2B5E-46D7-8554-05FCA36AA0DA}">
      <dgm:prSet/>
      <dgm:spPr/>
      <dgm:t>
        <a:bodyPr/>
        <a:lstStyle/>
        <a:p>
          <a:endParaRPr lang="pt-BR"/>
        </a:p>
      </dgm:t>
    </dgm:pt>
    <dgm:pt modelId="{D264606D-3FB7-4D7E-A395-848530A43DF8}" type="sibTrans" cxnId="{85E1A010-2B5E-46D7-8554-05FCA36AA0DA}">
      <dgm:prSet/>
      <dgm:spPr/>
      <dgm:t>
        <a:bodyPr/>
        <a:lstStyle/>
        <a:p>
          <a:endParaRPr lang="pt-BR"/>
        </a:p>
      </dgm:t>
    </dgm:pt>
    <dgm:pt modelId="{92C6B896-6358-432E-BA99-EF57517104DA}">
      <dgm:prSet/>
      <dgm:spPr/>
      <dgm:t>
        <a:bodyPr/>
        <a:lstStyle/>
        <a:p>
          <a:r>
            <a:rPr lang="pt-BR"/>
            <a:t>altera_amp.php</a:t>
          </a:r>
        </a:p>
      </dgm:t>
    </dgm:pt>
    <dgm:pt modelId="{F6B88CAA-787E-4D4B-9C04-34716CB95E2E}" type="parTrans" cxnId="{35D065F0-6DF5-49D0-A4A5-E9C186EDE17B}">
      <dgm:prSet/>
      <dgm:spPr/>
      <dgm:t>
        <a:bodyPr/>
        <a:lstStyle/>
        <a:p>
          <a:endParaRPr lang="pt-BR"/>
        </a:p>
      </dgm:t>
    </dgm:pt>
    <dgm:pt modelId="{4295508A-D1C0-4DD2-9425-52BD4FA53ED9}" type="sibTrans" cxnId="{35D065F0-6DF5-49D0-A4A5-E9C186EDE17B}">
      <dgm:prSet/>
      <dgm:spPr/>
      <dgm:t>
        <a:bodyPr/>
        <a:lstStyle/>
        <a:p>
          <a:endParaRPr lang="pt-BR"/>
        </a:p>
      </dgm:t>
    </dgm:pt>
    <dgm:pt modelId="{37C66887-6AC4-4890-911D-CA1292D7D960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/>
            <a:t>processa_altera_amp.php</a:t>
          </a:r>
        </a:p>
      </dgm:t>
    </dgm:pt>
    <dgm:pt modelId="{57D1E478-0297-4DEC-A166-072ACC2ADFE0}" type="parTrans" cxnId="{F75B1ED3-6800-4939-BDCA-F4D484B45DC3}">
      <dgm:prSet/>
      <dgm:spPr/>
      <dgm:t>
        <a:bodyPr/>
        <a:lstStyle/>
        <a:p>
          <a:endParaRPr lang="pt-BR"/>
        </a:p>
      </dgm:t>
    </dgm:pt>
    <dgm:pt modelId="{A02D6FB0-8C68-4336-86B5-15707DB390ED}" type="sibTrans" cxnId="{F75B1ED3-6800-4939-BDCA-F4D484B45DC3}">
      <dgm:prSet/>
      <dgm:spPr/>
      <dgm:t>
        <a:bodyPr/>
        <a:lstStyle/>
        <a:p>
          <a:endParaRPr lang="pt-BR"/>
        </a:p>
      </dgm:t>
    </dgm:pt>
    <dgm:pt modelId="{66FB73A3-7872-44CE-8722-E67AAA50DB34}">
      <dgm:prSet/>
      <dgm:spPr/>
      <dgm:t>
        <a:bodyPr/>
        <a:lstStyle/>
        <a:p>
          <a:r>
            <a:rPr lang="pt-BR"/>
            <a:t>vendas.php</a:t>
          </a:r>
        </a:p>
      </dgm:t>
    </dgm:pt>
    <dgm:pt modelId="{5D00CE04-0AA5-4D3A-943D-80984CE56387}" type="parTrans" cxnId="{40394358-D40D-4AFC-A70A-ABBEACD12FC4}">
      <dgm:prSet/>
      <dgm:spPr/>
      <dgm:t>
        <a:bodyPr/>
        <a:lstStyle/>
        <a:p>
          <a:endParaRPr lang="pt-BR"/>
        </a:p>
      </dgm:t>
    </dgm:pt>
    <dgm:pt modelId="{C4D57FFD-27A8-487A-A56F-F384EB542607}" type="sibTrans" cxnId="{40394358-D40D-4AFC-A70A-ABBEACD12FC4}">
      <dgm:prSet/>
      <dgm:spPr/>
      <dgm:t>
        <a:bodyPr/>
        <a:lstStyle/>
        <a:p>
          <a:endParaRPr lang="pt-BR"/>
        </a:p>
      </dgm:t>
    </dgm:pt>
    <dgm:pt modelId="{0090364C-7C75-4475-AB80-66163F755F32}">
      <dgm:prSet/>
      <dgm:spPr/>
      <dgm:t>
        <a:bodyPr/>
        <a:lstStyle/>
        <a:p>
          <a:r>
            <a:rPr lang="pt-BR"/>
            <a:t>relatorios.php</a:t>
          </a:r>
        </a:p>
      </dgm:t>
    </dgm:pt>
    <dgm:pt modelId="{4CA6D213-473A-4F46-AA8D-49047FEEA96B}" type="parTrans" cxnId="{696CF786-1AC0-43DA-BEC4-D97294A0928C}">
      <dgm:prSet/>
      <dgm:spPr/>
      <dgm:t>
        <a:bodyPr/>
        <a:lstStyle/>
        <a:p>
          <a:endParaRPr lang="pt-BR"/>
        </a:p>
      </dgm:t>
    </dgm:pt>
    <dgm:pt modelId="{0FAAA3D2-124F-45C9-BFFB-5FB8159F46CC}" type="sibTrans" cxnId="{696CF786-1AC0-43DA-BEC4-D97294A0928C}">
      <dgm:prSet/>
      <dgm:spPr/>
      <dgm:t>
        <a:bodyPr/>
        <a:lstStyle/>
        <a:p>
          <a:endParaRPr lang="pt-BR"/>
        </a:p>
      </dgm:t>
    </dgm:pt>
    <dgm:pt modelId="{1D39178D-221E-4447-96AA-A14C6C5B019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/>
            <a:t>processa_fila_compras.php</a:t>
          </a:r>
        </a:p>
      </dgm:t>
    </dgm:pt>
    <dgm:pt modelId="{4068873D-A5AB-4707-B82E-FD6133B976E5}" type="parTrans" cxnId="{5743B812-4A6E-4571-934F-8D26E508452E}">
      <dgm:prSet/>
      <dgm:spPr/>
      <dgm:t>
        <a:bodyPr/>
        <a:lstStyle/>
        <a:p>
          <a:endParaRPr lang="pt-BR"/>
        </a:p>
      </dgm:t>
    </dgm:pt>
    <dgm:pt modelId="{36136BC4-5E6A-485F-BA34-A02DF45F7124}" type="sibTrans" cxnId="{5743B812-4A6E-4571-934F-8D26E508452E}">
      <dgm:prSet/>
      <dgm:spPr/>
      <dgm:t>
        <a:bodyPr/>
        <a:lstStyle/>
        <a:p>
          <a:endParaRPr lang="pt-BR"/>
        </a:p>
      </dgm:t>
    </dgm:pt>
    <dgm:pt modelId="{6A8A3467-36C0-4F36-913C-BAEBFDB9E67E}">
      <dgm:prSet/>
      <dgm:spPr/>
      <dgm:t>
        <a:bodyPr/>
        <a:lstStyle/>
        <a:p>
          <a:r>
            <a:rPr lang="pt-BR"/>
            <a:t>ver_fila_espera.php</a:t>
          </a:r>
        </a:p>
      </dgm:t>
    </dgm:pt>
    <dgm:pt modelId="{2C6B2504-6E30-4E50-8A6E-B5CD04639CAC}" type="parTrans" cxnId="{C6EC7C6B-FB63-4B7E-9B16-85287B87D30D}">
      <dgm:prSet/>
      <dgm:spPr/>
      <dgm:t>
        <a:bodyPr/>
        <a:lstStyle/>
        <a:p>
          <a:endParaRPr lang="pt-BR"/>
        </a:p>
      </dgm:t>
    </dgm:pt>
    <dgm:pt modelId="{A90E418C-5BE7-443B-B28B-DE170CB78578}" type="sibTrans" cxnId="{C6EC7C6B-FB63-4B7E-9B16-85287B87D30D}">
      <dgm:prSet/>
      <dgm:spPr/>
      <dgm:t>
        <a:bodyPr/>
        <a:lstStyle/>
        <a:p>
          <a:endParaRPr lang="pt-BR"/>
        </a:p>
      </dgm:t>
    </dgm:pt>
    <dgm:pt modelId="{F58BD7CA-0EAC-4BEB-B05D-5E546415FE94}">
      <dgm:prSet/>
      <dgm:spPr/>
      <dgm:t>
        <a:bodyPr/>
        <a:lstStyle/>
        <a:p>
          <a:r>
            <a:rPr lang="pt-BR"/>
            <a:t>rel_funcionarios.php</a:t>
          </a:r>
        </a:p>
      </dgm:t>
    </dgm:pt>
    <dgm:pt modelId="{58285F02-4FB1-48D2-8319-9C0F3CDF63F4}" type="parTrans" cxnId="{0FC61846-BA73-48FE-A221-24D882348AD2}">
      <dgm:prSet/>
      <dgm:spPr/>
      <dgm:t>
        <a:bodyPr/>
        <a:lstStyle/>
        <a:p>
          <a:endParaRPr lang="pt-BR"/>
        </a:p>
      </dgm:t>
    </dgm:pt>
    <dgm:pt modelId="{E8A2C165-B5A7-454E-B82E-BA81FBA3684C}" type="sibTrans" cxnId="{0FC61846-BA73-48FE-A221-24D882348AD2}">
      <dgm:prSet/>
      <dgm:spPr/>
      <dgm:t>
        <a:bodyPr/>
        <a:lstStyle/>
        <a:p>
          <a:endParaRPr lang="pt-BR"/>
        </a:p>
      </dgm:t>
    </dgm:pt>
    <dgm:pt modelId="{AC6A8ED0-B4A4-4EA5-8564-63B98CA4D3E2}">
      <dgm:prSet/>
      <dgm:spPr/>
      <dgm:t>
        <a:bodyPr/>
        <a:lstStyle/>
        <a:p>
          <a:r>
            <a:rPr lang="pt-BR"/>
            <a:t>rel_estoque.php</a:t>
          </a:r>
        </a:p>
      </dgm:t>
    </dgm:pt>
    <dgm:pt modelId="{3F77A7F5-E716-4A06-AF32-0CB93D7EEB25}" type="parTrans" cxnId="{88212F01-860F-464B-8F61-2F65E67BBA59}">
      <dgm:prSet/>
      <dgm:spPr/>
      <dgm:t>
        <a:bodyPr/>
        <a:lstStyle/>
        <a:p>
          <a:endParaRPr lang="pt-BR"/>
        </a:p>
      </dgm:t>
    </dgm:pt>
    <dgm:pt modelId="{9568AC77-EB15-41AB-A3D8-8EA47E5DA497}" type="sibTrans" cxnId="{88212F01-860F-464B-8F61-2F65E67BBA59}">
      <dgm:prSet/>
      <dgm:spPr/>
      <dgm:t>
        <a:bodyPr/>
        <a:lstStyle/>
        <a:p>
          <a:endParaRPr lang="pt-BR"/>
        </a:p>
      </dgm:t>
    </dgm:pt>
    <dgm:pt modelId="{3094AC4C-06FB-45BD-8425-27C807A32141}">
      <dgm:prSet/>
      <dgm:spPr/>
      <dgm:t>
        <a:bodyPr/>
        <a:lstStyle/>
        <a:p>
          <a:r>
            <a:rPr lang="pt-BR"/>
            <a:t>rel_total_vendas.php</a:t>
          </a:r>
        </a:p>
      </dgm:t>
    </dgm:pt>
    <dgm:pt modelId="{0D3C9CE6-1A11-4432-BB36-FC30BC4F107A}" type="parTrans" cxnId="{B3AC2D0D-C2C6-4D22-878D-D07CF879E991}">
      <dgm:prSet/>
      <dgm:spPr/>
      <dgm:t>
        <a:bodyPr/>
        <a:lstStyle/>
        <a:p>
          <a:endParaRPr lang="pt-BR"/>
        </a:p>
      </dgm:t>
    </dgm:pt>
    <dgm:pt modelId="{567F58E8-5ACC-4F4F-B037-73F109C0DD43}" type="sibTrans" cxnId="{B3AC2D0D-C2C6-4D22-878D-D07CF879E991}">
      <dgm:prSet/>
      <dgm:spPr/>
      <dgm:t>
        <a:bodyPr/>
        <a:lstStyle/>
        <a:p>
          <a:endParaRPr lang="pt-BR"/>
        </a:p>
      </dgm:t>
    </dgm:pt>
    <dgm:pt modelId="{06172728-E19A-433A-9BC2-4CDBF2087A3F}">
      <dgm:prSet/>
      <dgm:spPr/>
      <dgm:t>
        <a:bodyPr/>
        <a:lstStyle/>
        <a:p>
          <a:r>
            <a:rPr lang="pt-BR"/>
            <a:t>exibe_fun.php</a:t>
          </a:r>
        </a:p>
      </dgm:t>
    </dgm:pt>
    <dgm:pt modelId="{C82C7080-E3BA-4BF3-B4E5-F14FD08C6AC0}" type="parTrans" cxnId="{D22DEB7D-1460-4619-AE62-33570945C3BE}">
      <dgm:prSet/>
      <dgm:spPr/>
      <dgm:t>
        <a:bodyPr/>
        <a:lstStyle/>
        <a:p>
          <a:endParaRPr lang="pt-BR"/>
        </a:p>
      </dgm:t>
    </dgm:pt>
    <dgm:pt modelId="{6052B092-3D88-49DB-A2C2-6B3ECF1DAC7B}" type="sibTrans" cxnId="{D22DEB7D-1460-4619-AE62-33570945C3BE}">
      <dgm:prSet/>
      <dgm:spPr/>
      <dgm:t>
        <a:bodyPr/>
        <a:lstStyle/>
        <a:p>
          <a:endParaRPr lang="pt-BR"/>
        </a:p>
      </dgm:t>
    </dgm:pt>
    <dgm:pt modelId="{2B91596F-AF12-45FB-A30A-02CF6DA5E149}">
      <dgm:prSet/>
      <dgm:spPr/>
      <dgm:t>
        <a:bodyPr/>
        <a:lstStyle/>
        <a:p>
          <a:r>
            <a:rPr lang="pt-BR"/>
            <a:t>exibe_amp.php</a:t>
          </a:r>
        </a:p>
      </dgm:t>
    </dgm:pt>
    <dgm:pt modelId="{48C2FA8D-6154-4BB5-972B-AA87D98C054C}" type="parTrans" cxnId="{F807B47E-E4AC-4AE2-9B1B-0EB213FFA9C3}">
      <dgm:prSet/>
      <dgm:spPr/>
      <dgm:t>
        <a:bodyPr/>
        <a:lstStyle/>
        <a:p>
          <a:endParaRPr lang="pt-BR"/>
        </a:p>
      </dgm:t>
    </dgm:pt>
    <dgm:pt modelId="{2E15DF40-8871-454F-BC45-DB1209F8B425}" type="sibTrans" cxnId="{F807B47E-E4AC-4AE2-9B1B-0EB213FFA9C3}">
      <dgm:prSet/>
      <dgm:spPr/>
      <dgm:t>
        <a:bodyPr/>
        <a:lstStyle/>
        <a:p>
          <a:endParaRPr lang="pt-BR"/>
        </a:p>
      </dgm:t>
    </dgm:pt>
    <dgm:pt modelId="{998D909B-8BFF-4596-913C-B9338E2DE224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/>
            <a:t>processa_retira_fila_compras.php</a:t>
          </a:r>
        </a:p>
      </dgm:t>
    </dgm:pt>
    <dgm:pt modelId="{F24D7329-C01B-4198-BE21-B4501CA993E7}" type="parTrans" cxnId="{733E2244-704C-499E-8537-281AA5650A3C}">
      <dgm:prSet/>
      <dgm:spPr/>
      <dgm:t>
        <a:bodyPr/>
        <a:lstStyle/>
        <a:p>
          <a:endParaRPr lang="pt-BR"/>
        </a:p>
      </dgm:t>
    </dgm:pt>
    <dgm:pt modelId="{0116794E-0053-419C-A90D-F8F7F513544D}" type="sibTrans" cxnId="{733E2244-704C-499E-8537-281AA5650A3C}">
      <dgm:prSet/>
      <dgm:spPr/>
      <dgm:t>
        <a:bodyPr/>
        <a:lstStyle/>
        <a:p>
          <a:endParaRPr lang="pt-BR"/>
        </a:p>
      </dgm:t>
    </dgm:pt>
    <dgm:pt modelId="{7B36A42D-7FBA-4136-94C4-0302A119068B}">
      <dgm:prSet/>
      <dgm:spPr/>
      <dgm:t>
        <a:bodyPr/>
        <a:lstStyle/>
        <a:p>
          <a:r>
            <a:rPr lang="pt-BR"/>
            <a:t>recibo_venda.php</a:t>
          </a:r>
        </a:p>
      </dgm:t>
    </dgm:pt>
    <dgm:pt modelId="{217BF8F6-3784-4C59-A065-FF1D22E6B9F0}" type="parTrans" cxnId="{68C48550-33B9-4378-A8C3-336FCBD8B081}">
      <dgm:prSet/>
      <dgm:spPr/>
      <dgm:t>
        <a:bodyPr/>
        <a:lstStyle/>
        <a:p>
          <a:endParaRPr lang="pt-BR"/>
        </a:p>
      </dgm:t>
    </dgm:pt>
    <dgm:pt modelId="{9B4A42EF-37F0-4AB1-983D-7E961008D750}" type="sibTrans" cxnId="{68C48550-33B9-4378-A8C3-336FCBD8B081}">
      <dgm:prSet/>
      <dgm:spPr/>
      <dgm:t>
        <a:bodyPr/>
        <a:lstStyle/>
        <a:p>
          <a:endParaRPr lang="pt-BR"/>
        </a:p>
      </dgm:t>
    </dgm:pt>
    <dgm:pt modelId="{00335460-777E-4A87-803D-E8B1E151E278}" type="pres">
      <dgm:prSet presAssocID="{AF67822D-949F-4423-9302-4D4BBE22303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1B15779-F4BC-421A-90F6-7EF17BDBF081}" type="pres">
      <dgm:prSet presAssocID="{83E322EC-BC4D-4E48-83BA-6FED01C145D0}" presName="root1" presStyleCnt="0"/>
      <dgm:spPr/>
    </dgm:pt>
    <dgm:pt modelId="{5DBC4E43-40F8-4364-8405-497AE52B4662}" type="pres">
      <dgm:prSet presAssocID="{83E322EC-BC4D-4E48-83BA-6FED01C145D0}" presName="LevelOneTextNode" presStyleLbl="node0" presStyleIdx="0" presStyleCnt="1">
        <dgm:presLayoutVars>
          <dgm:chPref val="3"/>
        </dgm:presLayoutVars>
      </dgm:prSet>
      <dgm:spPr/>
    </dgm:pt>
    <dgm:pt modelId="{78286DEA-4310-466D-B0BD-038D1D0F6B8D}" type="pres">
      <dgm:prSet presAssocID="{83E322EC-BC4D-4E48-83BA-6FED01C145D0}" presName="level2hierChild" presStyleCnt="0"/>
      <dgm:spPr/>
    </dgm:pt>
    <dgm:pt modelId="{D7C64C37-20E2-45E2-83FF-6FDE26DEB006}" type="pres">
      <dgm:prSet presAssocID="{B217E66C-EC93-4272-B5CD-7AB9226A1103}" presName="conn2-1" presStyleLbl="parChTrans1D2" presStyleIdx="0" presStyleCnt="1"/>
      <dgm:spPr/>
    </dgm:pt>
    <dgm:pt modelId="{A6F459A3-9A58-4F80-8201-BB4B7755B323}" type="pres">
      <dgm:prSet presAssocID="{B217E66C-EC93-4272-B5CD-7AB9226A1103}" presName="connTx" presStyleLbl="parChTrans1D2" presStyleIdx="0" presStyleCnt="1"/>
      <dgm:spPr/>
    </dgm:pt>
    <dgm:pt modelId="{0F61126B-A96A-4F53-B1F5-B728FCE98EA2}" type="pres">
      <dgm:prSet presAssocID="{C1C3297B-701C-4E4F-91D4-8D7C4FD2EF5B}" presName="root2" presStyleCnt="0"/>
      <dgm:spPr/>
    </dgm:pt>
    <dgm:pt modelId="{EA0E710C-33AB-4BEC-80DC-0E9D36BE142E}" type="pres">
      <dgm:prSet presAssocID="{C1C3297B-701C-4E4F-91D4-8D7C4FD2EF5B}" presName="LevelTwoTextNode" presStyleLbl="node2" presStyleIdx="0" presStyleCnt="1">
        <dgm:presLayoutVars>
          <dgm:chPref val="3"/>
        </dgm:presLayoutVars>
      </dgm:prSet>
      <dgm:spPr/>
    </dgm:pt>
    <dgm:pt modelId="{25E59FF4-71FE-4F12-A675-528683F58F17}" type="pres">
      <dgm:prSet presAssocID="{C1C3297B-701C-4E4F-91D4-8D7C4FD2EF5B}" presName="level3hierChild" presStyleCnt="0"/>
      <dgm:spPr/>
    </dgm:pt>
    <dgm:pt modelId="{F87AC673-CA46-4406-8221-6E1644564E8A}" type="pres">
      <dgm:prSet presAssocID="{4C54EB46-36D2-41A2-9F6C-6D95A9FFA442}" presName="conn2-1" presStyleLbl="parChTrans1D3" presStyleIdx="0" presStyleCnt="1"/>
      <dgm:spPr/>
    </dgm:pt>
    <dgm:pt modelId="{198C7B1D-56B3-45FF-8DA9-590CEBF9A428}" type="pres">
      <dgm:prSet presAssocID="{4C54EB46-36D2-41A2-9F6C-6D95A9FFA442}" presName="connTx" presStyleLbl="parChTrans1D3" presStyleIdx="0" presStyleCnt="1"/>
      <dgm:spPr/>
    </dgm:pt>
    <dgm:pt modelId="{2A6466A0-7C39-45FF-96AD-EDF784FDAC79}" type="pres">
      <dgm:prSet presAssocID="{B6E8F108-D959-457F-81DC-234F1367A3E5}" presName="root2" presStyleCnt="0"/>
      <dgm:spPr/>
    </dgm:pt>
    <dgm:pt modelId="{A8C8805D-AD72-4F65-A2A1-602A18556924}" type="pres">
      <dgm:prSet presAssocID="{B6E8F108-D959-457F-81DC-234F1367A3E5}" presName="LevelTwoTextNode" presStyleLbl="node3" presStyleIdx="0" presStyleCnt="1">
        <dgm:presLayoutVars>
          <dgm:chPref val="3"/>
        </dgm:presLayoutVars>
      </dgm:prSet>
      <dgm:spPr/>
    </dgm:pt>
    <dgm:pt modelId="{930E9838-2C3D-4F6D-A7F7-EFEBCC02E06B}" type="pres">
      <dgm:prSet presAssocID="{B6E8F108-D959-457F-81DC-234F1367A3E5}" presName="level3hierChild" presStyleCnt="0"/>
      <dgm:spPr/>
    </dgm:pt>
    <dgm:pt modelId="{DA955351-108C-47E4-8764-3685223844D6}" type="pres">
      <dgm:prSet presAssocID="{1FBEC237-464D-4121-82D9-1B6D846C63D4}" presName="conn2-1" presStyleLbl="parChTrans1D4" presStyleIdx="0" presStyleCnt="21"/>
      <dgm:spPr/>
    </dgm:pt>
    <dgm:pt modelId="{EAC10DA6-9CF3-43B4-B922-F01A2085F386}" type="pres">
      <dgm:prSet presAssocID="{1FBEC237-464D-4121-82D9-1B6D846C63D4}" presName="connTx" presStyleLbl="parChTrans1D4" presStyleIdx="0" presStyleCnt="21"/>
      <dgm:spPr/>
    </dgm:pt>
    <dgm:pt modelId="{C5D0D859-3781-424C-93B4-D9388DF7C7D8}" type="pres">
      <dgm:prSet presAssocID="{4544E649-7727-4181-9510-6658DDA9C1C4}" presName="root2" presStyleCnt="0"/>
      <dgm:spPr/>
    </dgm:pt>
    <dgm:pt modelId="{82CAA72B-A05D-457A-8D97-9C38B88AED16}" type="pres">
      <dgm:prSet presAssocID="{4544E649-7727-4181-9510-6658DDA9C1C4}" presName="LevelTwoTextNode" presStyleLbl="node4" presStyleIdx="0" presStyleCnt="21">
        <dgm:presLayoutVars>
          <dgm:chPref val="3"/>
        </dgm:presLayoutVars>
      </dgm:prSet>
      <dgm:spPr/>
    </dgm:pt>
    <dgm:pt modelId="{C00D7C75-2E4D-4338-841F-A54D70A4D4E2}" type="pres">
      <dgm:prSet presAssocID="{4544E649-7727-4181-9510-6658DDA9C1C4}" presName="level3hierChild" presStyleCnt="0"/>
      <dgm:spPr/>
    </dgm:pt>
    <dgm:pt modelId="{00635D6F-F166-4F89-8934-AF004DA5709D}" type="pres">
      <dgm:prSet presAssocID="{C992EBBD-FE89-4F66-8122-995399EFCD5A}" presName="conn2-1" presStyleLbl="parChTrans1D4" presStyleIdx="1" presStyleCnt="21"/>
      <dgm:spPr/>
    </dgm:pt>
    <dgm:pt modelId="{52098144-5197-494F-BF6F-8BC26E402213}" type="pres">
      <dgm:prSet presAssocID="{C992EBBD-FE89-4F66-8122-995399EFCD5A}" presName="connTx" presStyleLbl="parChTrans1D4" presStyleIdx="1" presStyleCnt="21"/>
      <dgm:spPr/>
    </dgm:pt>
    <dgm:pt modelId="{DF710DBE-1AA9-4E9D-800A-19FA642F99FE}" type="pres">
      <dgm:prSet presAssocID="{6C6E142D-B778-4017-9B03-960CC0C29A9D}" presName="root2" presStyleCnt="0"/>
      <dgm:spPr/>
    </dgm:pt>
    <dgm:pt modelId="{D4732AA7-B2D9-4851-82F6-2EA07E81F586}" type="pres">
      <dgm:prSet presAssocID="{6C6E142D-B778-4017-9B03-960CC0C29A9D}" presName="LevelTwoTextNode" presStyleLbl="node4" presStyleIdx="1" presStyleCnt="21">
        <dgm:presLayoutVars>
          <dgm:chPref val="3"/>
        </dgm:presLayoutVars>
      </dgm:prSet>
      <dgm:spPr/>
    </dgm:pt>
    <dgm:pt modelId="{8E769BD1-D54E-4BF3-A927-4AD0FE5629C8}" type="pres">
      <dgm:prSet presAssocID="{6C6E142D-B778-4017-9B03-960CC0C29A9D}" presName="level3hierChild" presStyleCnt="0"/>
      <dgm:spPr/>
    </dgm:pt>
    <dgm:pt modelId="{D41A1955-3132-47CC-A190-CE43B73D2E0E}" type="pres">
      <dgm:prSet presAssocID="{A3AC62B3-1C62-4560-8056-B2CFE28E79ED}" presName="conn2-1" presStyleLbl="parChTrans1D4" presStyleIdx="2" presStyleCnt="21"/>
      <dgm:spPr/>
    </dgm:pt>
    <dgm:pt modelId="{D277E898-129C-424B-815D-F7856AF601D9}" type="pres">
      <dgm:prSet presAssocID="{A3AC62B3-1C62-4560-8056-B2CFE28E79ED}" presName="connTx" presStyleLbl="parChTrans1D4" presStyleIdx="2" presStyleCnt="21"/>
      <dgm:spPr/>
    </dgm:pt>
    <dgm:pt modelId="{4CE12D86-7BA4-44F4-A985-024CF5D41840}" type="pres">
      <dgm:prSet presAssocID="{EEA437F0-8EEF-476F-BF29-554B548FBE81}" presName="root2" presStyleCnt="0"/>
      <dgm:spPr/>
    </dgm:pt>
    <dgm:pt modelId="{4B5F3198-9599-4C19-BDB2-B887706A182A}" type="pres">
      <dgm:prSet presAssocID="{EEA437F0-8EEF-476F-BF29-554B548FBE81}" presName="LevelTwoTextNode" presStyleLbl="node4" presStyleIdx="2" presStyleCnt="21">
        <dgm:presLayoutVars>
          <dgm:chPref val="3"/>
        </dgm:presLayoutVars>
      </dgm:prSet>
      <dgm:spPr/>
    </dgm:pt>
    <dgm:pt modelId="{2F23049B-481A-43B9-BA56-9081D41D00EB}" type="pres">
      <dgm:prSet presAssocID="{EEA437F0-8EEF-476F-BF29-554B548FBE81}" presName="level3hierChild" presStyleCnt="0"/>
      <dgm:spPr/>
    </dgm:pt>
    <dgm:pt modelId="{62BB4154-4811-405E-BD67-C48DD722A21D}" type="pres">
      <dgm:prSet presAssocID="{32575EC7-D421-4BFF-AFCC-DC5F1C6A282B}" presName="conn2-1" presStyleLbl="parChTrans1D4" presStyleIdx="3" presStyleCnt="21"/>
      <dgm:spPr/>
    </dgm:pt>
    <dgm:pt modelId="{175D4890-013C-47B1-8459-7A6FDC729D63}" type="pres">
      <dgm:prSet presAssocID="{32575EC7-D421-4BFF-AFCC-DC5F1C6A282B}" presName="connTx" presStyleLbl="parChTrans1D4" presStyleIdx="3" presStyleCnt="21"/>
      <dgm:spPr/>
    </dgm:pt>
    <dgm:pt modelId="{CC6ADCF7-A244-4D94-92AA-2C99F10DDFB7}" type="pres">
      <dgm:prSet presAssocID="{65CAAECA-02F6-48C2-9625-051B29529D1D}" presName="root2" presStyleCnt="0"/>
      <dgm:spPr/>
    </dgm:pt>
    <dgm:pt modelId="{86378D74-D2C9-4B98-8A4E-F41A5A750DA0}" type="pres">
      <dgm:prSet presAssocID="{65CAAECA-02F6-48C2-9625-051B29529D1D}" presName="LevelTwoTextNode" presStyleLbl="node4" presStyleIdx="3" presStyleCnt="21">
        <dgm:presLayoutVars>
          <dgm:chPref val="3"/>
        </dgm:presLayoutVars>
      </dgm:prSet>
      <dgm:spPr/>
    </dgm:pt>
    <dgm:pt modelId="{EDEB393D-C664-46BB-AB1C-D7FA80991479}" type="pres">
      <dgm:prSet presAssocID="{65CAAECA-02F6-48C2-9625-051B29529D1D}" presName="level3hierChild" presStyleCnt="0"/>
      <dgm:spPr/>
    </dgm:pt>
    <dgm:pt modelId="{6CB1D7D2-783A-4C8B-90B8-18866A89F555}" type="pres">
      <dgm:prSet presAssocID="{9A4F352B-1251-4C99-919E-706787B6C019}" presName="conn2-1" presStyleLbl="parChTrans1D4" presStyleIdx="4" presStyleCnt="21"/>
      <dgm:spPr/>
    </dgm:pt>
    <dgm:pt modelId="{433E0D1F-0054-4E63-96C5-CEA55814A4BD}" type="pres">
      <dgm:prSet presAssocID="{9A4F352B-1251-4C99-919E-706787B6C019}" presName="connTx" presStyleLbl="parChTrans1D4" presStyleIdx="4" presStyleCnt="21"/>
      <dgm:spPr/>
    </dgm:pt>
    <dgm:pt modelId="{F921F49C-FCEC-4720-ABB7-F300CAB3338E}" type="pres">
      <dgm:prSet presAssocID="{8D96A814-B7D9-4C39-BEBB-0BC72D029E30}" presName="root2" presStyleCnt="0"/>
      <dgm:spPr/>
    </dgm:pt>
    <dgm:pt modelId="{AC58C61F-7C3A-49C4-8617-8B9106999D8F}" type="pres">
      <dgm:prSet presAssocID="{8D96A814-B7D9-4C39-BEBB-0BC72D029E30}" presName="LevelTwoTextNode" presStyleLbl="node4" presStyleIdx="4" presStyleCnt="21">
        <dgm:presLayoutVars>
          <dgm:chPref val="3"/>
        </dgm:presLayoutVars>
      </dgm:prSet>
      <dgm:spPr/>
    </dgm:pt>
    <dgm:pt modelId="{D60803A8-4FDF-4479-801B-10C4669CA872}" type="pres">
      <dgm:prSet presAssocID="{8D96A814-B7D9-4C39-BEBB-0BC72D029E30}" presName="level3hierChild" presStyleCnt="0"/>
      <dgm:spPr/>
    </dgm:pt>
    <dgm:pt modelId="{C2A25ED7-3C45-4C39-B7B5-3E1354BD306D}" type="pres">
      <dgm:prSet presAssocID="{C82C7080-E3BA-4BF3-B4E5-F14FD08C6AC0}" presName="conn2-1" presStyleLbl="parChTrans1D4" presStyleIdx="5" presStyleCnt="21"/>
      <dgm:spPr/>
    </dgm:pt>
    <dgm:pt modelId="{FCACE24B-5B12-4506-A217-830B47F6616B}" type="pres">
      <dgm:prSet presAssocID="{C82C7080-E3BA-4BF3-B4E5-F14FD08C6AC0}" presName="connTx" presStyleLbl="parChTrans1D4" presStyleIdx="5" presStyleCnt="21"/>
      <dgm:spPr/>
    </dgm:pt>
    <dgm:pt modelId="{F73F865D-2A65-4127-8822-13D5843E3D74}" type="pres">
      <dgm:prSet presAssocID="{06172728-E19A-433A-9BC2-4CDBF2087A3F}" presName="root2" presStyleCnt="0"/>
      <dgm:spPr/>
    </dgm:pt>
    <dgm:pt modelId="{06C788FB-016C-4135-9170-CB56DB78C7FE}" type="pres">
      <dgm:prSet presAssocID="{06172728-E19A-433A-9BC2-4CDBF2087A3F}" presName="LevelTwoTextNode" presStyleLbl="node4" presStyleIdx="5" presStyleCnt="21">
        <dgm:presLayoutVars>
          <dgm:chPref val="3"/>
        </dgm:presLayoutVars>
      </dgm:prSet>
      <dgm:spPr/>
    </dgm:pt>
    <dgm:pt modelId="{BEC4F688-3B69-41D2-8BF4-8D09225CD81C}" type="pres">
      <dgm:prSet presAssocID="{06172728-E19A-433A-9BC2-4CDBF2087A3F}" presName="level3hierChild" presStyleCnt="0"/>
      <dgm:spPr/>
    </dgm:pt>
    <dgm:pt modelId="{19228B2D-51DF-418E-A302-1613A518E322}" type="pres">
      <dgm:prSet presAssocID="{8D194620-2AFA-416A-A7D2-DC230E898E64}" presName="conn2-1" presStyleLbl="parChTrans1D4" presStyleIdx="6" presStyleCnt="21"/>
      <dgm:spPr/>
    </dgm:pt>
    <dgm:pt modelId="{D6EA8576-BBFC-445A-8807-44681C30C427}" type="pres">
      <dgm:prSet presAssocID="{8D194620-2AFA-416A-A7D2-DC230E898E64}" presName="connTx" presStyleLbl="parChTrans1D4" presStyleIdx="6" presStyleCnt="21"/>
      <dgm:spPr/>
    </dgm:pt>
    <dgm:pt modelId="{A0B19650-ABA6-4FF8-BB10-961D68F65ABF}" type="pres">
      <dgm:prSet presAssocID="{1DF1FB4A-C4CD-40B1-9DC4-511122F4559F}" presName="root2" presStyleCnt="0"/>
      <dgm:spPr/>
    </dgm:pt>
    <dgm:pt modelId="{F46981F1-3699-4E52-80F8-59BFD658CBC6}" type="pres">
      <dgm:prSet presAssocID="{1DF1FB4A-C4CD-40B1-9DC4-511122F4559F}" presName="LevelTwoTextNode" presStyleLbl="node4" presStyleIdx="6" presStyleCnt="21">
        <dgm:presLayoutVars>
          <dgm:chPref val="3"/>
        </dgm:presLayoutVars>
      </dgm:prSet>
      <dgm:spPr/>
    </dgm:pt>
    <dgm:pt modelId="{6ED9E369-DE68-4383-A53A-46DACDA28A8F}" type="pres">
      <dgm:prSet presAssocID="{1DF1FB4A-C4CD-40B1-9DC4-511122F4559F}" presName="level3hierChild" presStyleCnt="0"/>
      <dgm:spPr/>
    </dgm:pt>
    <dgm:pt modelId="{85E6D6B9-6641-4286-9B02-B4D52B39840C}" type="pres">
      <dgm:prSet presAssocID="{0A5F64A2-396D-492E-B0EC-DD2838E6C930}" presName="conn2-1" presStyleLbl="parChTrans1D4" presStyleIdx="7" presStyleCnt="21"/>
      <dgm:spPr/>
    </dgm:pt>
    <dgm:pt modelId="{B49366EB-EC6A-41D4-90EB-1DE9E11B16E0}" type="pres">
      <dgm:prSet presAssocID="{0A5F64A2-396D-492E-B0EC-DD2838E6C930}" presName="connTx" presStyleLbl="parChTrans1D4" presStyleIdx="7" presStyleCnt="21"/>
      <dgm:spPr/>
    </dgm:pt>
    <dgm:pt modelId="{5B600650-D416-4F86-B634-D33488142CAA}" type="pres">
      <dgm:prSet presAssocID="{4490519F-4515-4502-92AC-7CDF64424BD2}" presName="root2" presStyleCnt="0"/>
      <dgm:spPr/>
    </dgm:pt>
    <dgm:pt modelId="{43C7C5C2-EB75-414E-A7EB-6A5E8E844517}" type="pres">
      <dgm:prSet presAssocID="{4490519F-4515-4502-92AC-7CDF64424BD2}" presName="LevelTwoTextNode" presStyleLbl="node4" presStyleIdx="7" presStyleCnt="21">
        <dgm:presLayoutVars>
          <dgm:chPref val="3"/>
        </dgm:presLayoutVars>
      </dgm:prSet>
      <dgm:spPr/>
    </dgm:pt>
    <dgm:pt modelId="{88848877-3FDE-4AE4-A9C2-84678FE5E853}" type="pres">
      <dgm:prSet presAssocID="{4490519F-4515-4502-92AC-7CDF64424BD2}" presName="level3hierChild" presStyleCnt="0"/>
      <dgm:spPr/>
    </dgm:pt>
    <dgm:pt modelId="{8BF6A10D-1A05-454B-AE47-4FF3487A107D}" type="pres">
      <dgm:prSet presAssocID="{35420808-6AD2-4B02-BA79-3A5B4C1C0BD6}" presName="conn2-1" presStyleLbl="parChTrans1D4" presStyleIdx="8" presStyleCnt="21"/>
      <dgm:spPr/>
    </dgm:pt>
    <dgm:pt modelId="{31FB47FD-F325-41B5-8125-6CFDE13F721F}" type="pres">
      <dgm:prSet presAssocID="{35420808-6AD2-4B02-BA79-3A5B4C1C0BD6}" presName="connTx" presStyleLbl="parChTrans1D4" presStyleIdx="8" presStyleCnt="21"/>
      <dgm:spPr/>
    </dgm:pt>
    <dgm:pt modelId="{FA01BC3B-2BBC-4568-8F77-E8B809DB6913}" type="pres">
      <dgm:prSet presAssocID="{B8DAFE9E-9187-4413-B1A4-7A06F0EDBA76}" presName="root2" presStyleCnt="0"/>
      <dgm:spPr/>
    </dgm:pt>
    <dgm:pt modelId="{3161F8A7-8E97-4F88-90C9-439BEC497FD2}" type="pres">
      <dgm:prSet presAssocID="{B8DAFE9E-9187-4413-B1A4-7A06F0EDBA76}" presName="LevelTwoTextNode" presStyleLbl="node4" presStyleIdx="8" presStyleCnt="21">
        <dgm:presLayoutVars>
          <dgm:chPref val="3"/>
        </dgm:presLayoutVars>
      </dgm:prSet>
      <dgm:spPr/>
    </dgm:pt>
    <dgm:pt modelId="{F93A7575-E2CB-4BF3-A4F1-5B83950809AB}" type="pres">
      <dgm:prSet presAssocID="{B8DAFE9E-9187-4413-B1A4-7A06F0EDBA76}" presName="level3hierChild" presStyleCnt="0"/>
      <dgm:spPr/>
    </dgm:pt>
    <dgm:pt modelId="{8F9CA328-B3B0-4C31-9119-9B722972AB1F}" type="pres">
      <dgm:prSet presAssocID="{F6B88CAA-787E-4D4B-9C04-34716CB95E2E}" presName="conn2-1" presStyleLbl="parChTrans1D4" presStyleIdx="9" presStyleCnt="21"/>
      <dgm:spPr/>
    </dgm:pt>
    <dgm:pt modelId="{7E85FA3A-BBEA-41BE-85AE-D95818EF4FA3}" type="pres">
      <dgm:prSet presAssocID="{F6B88CAA-787E-4D4B-9C04-34716CB95E2E}" presName="connTx" presStyleLbl="parChTrans1D4" presStyleIdx="9" presStyleCnt="21"/>
      <dgm:spPr/>
    </dgm:pt>
    <dgm:pt modelId="{938940C8-848E-49F6-80B4-F9E0298069C2}" type="pres">
      <dgm:prSet presAssocID="{92C6B896-6358-432E-BA99-EF57517104DA}" presName="root2" presStyleCnt="0"/>
      <dgm:spPr/>
    </dgm:pt>
    <dgm:pt modelId="{5DC520CC-E581-4CF1-A26D-2EBEFA5EE8FB}" type="pres">
      <dgm:prSet presAssocID="{92C6B896-6358-432E-BA99-EF57517104DA}" presName="LevelTwoTextNode" presStyleLbl="node4" presStyleIdx="9" presStyleCnt="21">
        <dgm:presLayoutVars>
          <dgm:chPref val="3"/>
        </dgm:presLayoutVars>
      </dgm:prSet>
      <dgm:spPr/>
    </dgm:pt>
    <dgm:pt modelId="{9237B12A-E371-4B33-894E-1FC06FCF6F5B}" type="pres">
      <dgm:prSet presAssocID="{92C6B896-6358-432E-BA99-EF57517104DA}" presName="level3hierChild" presStyleCnt="0"/>
      <dgm:spPr/>
    </dgm:pt>
    <dgm:pt modelId="{CD3BDAD5-B204-4CE1-86B4-A5A4AD38D6AF}" type="pres">
      <dgm:prSet presAssocID="{57D1E478-0297-4DEC-A166-072ACC2ADFE0}" presName="conn2-1" presStyleLbl="parChTrans1D4" presStyleIdx="10" presStyleCnt="21"/>
      <dgm:spPr/>
    </dgm:pt>
    <dgm:pt modelId="{E19BD67C-4035-4B13-AA84-6358D2477D86}" type="pres">
      <dgm:prSet presAssocID="{57D1E478-0297-4DEC-A166-072ACC2ADFE0}" presName="connTx" presStyleLbl="parChTrans1D4" presStyleIdx="10" presStyleCnt="21"/>
      <dgm:spPr/>
    </dgm:pt>
    <dgm:pt modelId="{ADCADB72-3736-49E7-AE30-7B9FEBB8990F}" type="pres">
      <dgm:prSet presAssocID="{37C66887-6AC4-4890-911D-CA1292D7D960}" presName="root2" presStyleCnt="0"/>
      <dgm:spPr/>
    </dgm:pt>
    <dgm:pt modelId="{68C8C77F-3617-44A9-8A39-AB2C3344013B}" type="pres">
      <dgm:prSet presAssocID="{37C66887-6AC4-4890-911D-CA1292D7D960}" presName="LevelTwoTextNode" presStyleLbl="node4" presStyleIdx="10" presStyleCnt="21">
        <dgm:presLayoutVars>
          <dgm:chPref val="3"/>
        </dgm:presLayoutVars>
      </dgm:prSet>
      <dgm:spPr/>
    </dgm:pt>
    <dgm:pt modelId="{6C4484FC-E90C-4796-8FBC-4108232C5C5B}" type="pres">
      <dgm:prSet presAssocID="{37C66887-6AC4-4890-911D-CA1292D7D960}" presName="level3hierChild" presStyleCnt="0"/>
      <dgm:spPr/>
    </dgm:pt>
    <dgm:pt modelId="{8604D4AD-912A-4270-9A86-EB933ED15683}" type="pres">
      <dgm:prSet presAssocID="{48C2FA8D-6154-4BB5-972B-AA87D98C054C}" presName="conn2-1" presStyleLbl="parChTrans1D4" presStyleIdx="11" presStyleCnt="21"/>
      <dgm:spPr/>
    </dgm:pt>
    <dgm:pt modelId="{DA3FB571-DFA4-401D-9DA4-D1C993D15367}" type="pres">
      <dgm:prSet presAssocID="{48C2FA8D-6154-4BB5-972B-AA87D98C054C}" presName="connTx" presStyleLbl="parChTrans1D4" presStyleIdx="11" presStyleCnt="21"/>
      <dgm:spPr/>
    </dgm:pt>
    <dgm:pt modelId="{37C27536-4DBA-4C97-8035-9A811F1780AA}" type="pres">
      <dgm:prSet presAssocID="{2B91596F-AF12-45FB-A30A-02CF6DA5E149}" presName="root2" presStyleCnt="0"/>
      <dgm:spPr/>
    </dgm:pt>
    <dgm:pt modelId="{B985DB2E-9F4C-4E33-8582-D91C243E4B70}" type="pres">
      <dgm:prSet presAssocID="{2B91596F-AF12-45FB-A30A-02CF6DA5E149}" presName="LevelTwoTextNode" presStyleLbl="node4" presStyleIdx="11" presStyleCnt="21">
        <dgm:presLayoutVars>
          <dgm:chPref val="3"/>
        </dgm:presLayoutVars>
      </dgm:prSet>
      <dgm:spPr/>
    </dgm:pt>
    <dgm:pt modelId="{E681B9B4-F5CE-4AAC-9F6C-11546053B49A}" type="pres">
      <dgm:prSet presAssocID="{2B91596F-AF12-45FB-A30A-02CF6DA5E149}" presName="level3hierChild" presStyleCnt="0"/>
      <dgm:spPr/>
    </dgm:pt>
    <dgm:pt modelId="{495B54FF-20EA-4B92-8859-EFCEABD66EA1}" type="pres">
      <dgm:prSet presAssocID="{5D00CE04-0AA5-4D3A-943D-80984CE56387}" presName="conn2-1" presStyleLbl="parChTrans1D4" presStyleIdx="12" presStyleCnt="21"/>
      <dgm:spPr/>
    </dgm:pt>
    <dgm:pt modelId="{BD68FEFD-6863-4623-B095-E21958ED16A0}" type="pres">
      <dgm:prSet presAssocID="{5D00CE04-0AA5-4D3A-943D-80984CE56387}" presName="connTx" presStyleLbl="parChTrans1D4" presStyleIdx="12" presStyleCnt="21"/>
      <dgm:spPr/>
    </dgm:pt>
    <dgm:pt modelId="{12D4042C-817C-4A8C-B916-16F383B6F228}" type="pres">
      <dgm:prSet presAssocID="{66FB73A3-7872-44CE-8722-E67AAA50DB34}" presName="root2" presStyleCnt="0"/>
      <dgm:spPr/>
    </dgm:pt>
    <dgm:pt modelId="{BA83334E-E036-438E-B977-ACBBF20D36AA}" type="pres">
      <dgm:prSet presAssocID="{66FB73A3-7872-44CE-8722-E67AAA50DB34}" presName="LevelTwoTextNode" presStyleLbl="node4" presStyleIdx="12" presStyleCnt="21">
        <dgm:presLayoutVars>
          <dgm:chPref val="3"/>
        </dgm:presLayoutVars>
      </dgm:prSet>
      <dgm:spPr/>
    </dgm:pt>
    <dgm:pt modelId="{1026BBE7-57A4-4F0C-B38A-31103ADA62E3}" type="pres">
      <dgm:prSet presAssocID="{66FB73A3-7872-44CE-8722-E67AAA50DB34}" presName="level3hierChild" presStyleCnt="0"/>
      <dgm:spPr/>
    </dgm:pt>
    <dgm:pt modelId="{B707FFF3-5A4F-4178-94B5-6E299DA87019}" type="pres">
      <dgm:prSet presAssocID="{4068873D-A5AB-4707-B82E-FD6133B976E5}" presName="conn2-1" presStyleLbl="parChTrans1D4" presStyleIdx="13" presStyleCnt="21"/>
      <dgm:spPr/>
    </dgm:pt>
    <dgm:pt modelId="{3E4688D6-7E7C-464E-AF75-03681364A661}" type="pres">
      <dgm:prSet presAssocID="{4068873D-A5AB-4707-B82E-FD6133B976E5}" presName="connTx" presStyleLbl="parChTrans1D4" presStyleIdx="13" presStyleCnt="21"/>
      <dgm:spPr/>
    </dgm:pt>
    <dgm:pt modelId="{08E1F233-E10A-4235-B34B-B4972062C616}" type="pres">
      <dgm:prSet presAssocID="{1D39178D-221E-4447-96AA-A14C6C5B0193}" presName="root2" presStyleCnt="0"/>
      <dgm:spPr/>
    </dgm:pt>
    <dgm:pt modelId="{C9DB92AA-0010-404C-83BE-16941C1AD762}" type="pres">
      <dgm:prSet presAssocID="{1D39178D-221E-4447-96AA-A14C6C5B0193}" presName="LevelTwoTextNode" presStyleLbl="node4" presStyleIdx="13" presStyleCnt="21" custScaleX="130062">
        <dgm:presLayoutVars>
          <dgm:chPref val="3"/>
        </dgm:presLayoutVars>
      </dgm:prSet>
      <dgm:spPr/>
    </dgm:pt>
    <dgm:pt modelId="{D1D4E074-D416-4650-83CD-3F7B7FAFDD72}" type="pres">
      <dgm:prSet presAssocID="{1D39178D-221E-4447-96AA-A14C6C5B0193}" presName="level3hierChild" presStyleCnt="0"/>
      <dgm:spPr/>
    </dgm:pt>
    <dgm:pt modelId="{C30DBF52-B70D-4728-A9AC-7F46CEC2890C}" type="pres">
      <dgm:prSet presAssocID="{2C6B2504-6E30-4E50-8A6E-B5CD04639CAC}" presName="conn2-1" presStyleLbl="parChTrans1D4" presStyleIdx="14" presStyleCnt="21"/>
      <dgm:spPr/>
    </dgm:pt>
    <dgm:pt modelId="{64E4FEB5-52C9-4C57-AD4C-3D8C4CB29172}" type="pres">
      <dgm:prSet presAssocID="{2C6B2504-6E30-4E50-8A6E-B5CD04639CAC}" presName="connTx" presStyleLbl="parChTrans1D4" presStyleIdx="14" presStyleCnt="21"/>
      <dgm:spPr/>
    </dgm:pt>
    <dgm:pt modelId="{1AD22F6D-771B-43B2-B74D-127FD61CC3E7}" type="pres">
      <dgm:prSet presAssocID="{6A8A3467-36C0-4F36-913C-BAEBFDB9E67E}" presName="root2" presStyleCnt="0"/>
      <dgm:spPr/>
    </dgm:pt>
    <dgm:pt modelId="{29368A8D-F65C-4814-8069-729725464C1F}" type="pres">
      <dgm:prSet presAssocID="{6A8A3467-36C0-4F36-913C-BAEBFDB9E67E}" presName="LevelTwoTextNode" presStyleLbl="node4" presStyleIdx="14" presStyleCnt="21">
        <dgm:presLayoutVars>
          <dgm:chPref val="3"/>
        </dgm:presLayoutVars>
      </dgm:prSet>
      <dgm:spPr/>
    </dgm:pt>
    <dgm:pt modelId="{055C94B8-C5EF-485D-BAE1-879C21B20DA1}" type="pres">
      <dgm:prSet presAssocID="{6A8A3467-36C0-4F36-913C-BAEBFDB9E67E}" presName="level3hierChild" presStyleCnt="0"/>
      <dgm:spPr/>
    </dgm:pt>
    <dgm:pt modelId="{5B0DC1A1-C235-4958-A9DE-6D98D7CDD3F3}" type="pres">
      <dgm:prSet presAssocID="{F24D7329-C01B-4198-BE21-B4501CA993E7}" presName="conn2-1" presStyleLbl="parChTrans1D4" presStyleIdx="15" presStyleCnt="21"/>
      <dgm:spPr/>
    </dgm:pt>
    <dgm:pt modelId="{4764276A-91A6-4C1F-AE2A-D942FD0B21D8}" type="pres">
      <dgm:prSet presAssocID="{F24D7329-C01B-4198-BE21-B4501CA993E7}" presName="connTx" presStyleLbl="parChTrans1D4" presStyleIdx="15" presStyleCnt="21"/>
      <dgm:spPr/>
    </dgm:pt>
    <dgm:pt modelId="{89180A05-A60D-49D8-A204-57A921E839C7}" type="pres">
      <dgm:prSet presAssocID="{998D909B-8BFF-4596-913C-B9338E2DE224}" presName="root2" presStyleCnt="0"/>
      <dgm:spPr/>
    </dgm:pt>
    <dgm:pt modelId="{B3062EC0-DAAD-47FF-A5C2-AAED28412AB6}" type="pres">
      <dgm:prSet presAssocID="{998D909B-8BFF-4596-913C-B9338E2DE224}" presName="LevelTwoTextNode" presStyleLbl="node4" presStyleIdx="15" presStyleCnt="21" custScaleX="160134">
        <dgm:presLayoutVars>
          <dgm:chPref val="3"/>
        </dgm:presLayoutVars>
      </dgm:prSet>
      <dgm:spPr/>
    </dgm:pt>
    <dgm:pt modelId="{8526FC97-FD1B-443C-ABFF-ED066890959A}" type="pres">
      <dgm:prSet presAssocID="{998D909B-8BFF-4596-913C-B9338E2DE224}" presName="level3hierChild" presStyleCnt="0"/>
      <dgm:spPr/>
    </dgm:pt>
    <dgm:pt modelId="{1F922A38-A254-433D-8DDD-54B1CFDA6D8C}" type="pres">
      <dgm:prSet presAssocID="{217BF8F6-3784-4C59-A065-FF1D22E6B9F0}" presName="conn2-1" presStyleLbl="parChTrans1D4" presStyleIdx="16" presStyleCnt="21"/>
      <dgm:spPr/>
    </dgm:pt>
    <dgm:pt modelId="{784CE19D-F6D6-42A3-8D98-56BA00E2936E}" type="pres">
      <dgm:prSet presAssocID="{217BF8F6-3784-4C59-A065-FF1D22E6B9F0}" presName="connTx" presStyleLbl="parChTrans1D4" presStyleIdx="16" presStyleCnt="21"/>
      <dgm:spPr/>
    </dgm:pt>
    <dgm:pt modelId="{287E06E9-E91A-4F18-9008-B19DAB398E02}" type="pres">
      <dgm:prSet presAssocID="{7B36A42D-7FBA-4136-94C4-0302A119068B}" presName="root2" presStyleCnt="0"/>
      <dgm:spPr/>
    </dgm:pt>
    <dgm:pt modelId="{4770A03B-556F-4D43-839F-55824848CAE6}" type="pres">
      <dgm:prSet presAssocID="{7B36A42D-7FBA-4136-94C4-0302A119068B}" presName="LevelTwoTextNode" presStyleLbl="node4" presStyleIdx="16" presStyleCnt="21">
        <dgm:presLayoutVars>
          <dgm:chPref val="3"/>
        </dgm:presLayoutVars>
      </dgm:prSet>
      <dgm:spPr/>
    </dgm:pt>
    <dgm:pt modelId="{A0E6EC48-A372-4C03-9C86-09383BBA7957}" type="pres">
      <dgm:prSet presAssocID="{7B36A42D-7FBA-4136-94C4-0302A119068B}" presName="level3hierChild" presStyleCnt="0"/>
      <dgm:spPr/>
    </dgm:pt>
    <dgm:pt modelId="{B5588E2D-949D-4C90-86AA-C10BBAD0D25F}" type="pres">
      <dgm:prSet presAssocID="{4CA6D213-473A-4F46-AA8D-49047FEEA96B}" presName="conn2-1" presStyleLbl="parChTrans1D4" presStyleIdx="17" presStyleCnt="21"/>
      <dgm:spPr/>
    </dgm:pt>
    <dgm:pt modelId="{D9D27664-2D45-429E-98D9-0F79BDFE1426}" type="pres">
      <dgm:prSet presAssocID="{4CA6D213-473A-4F46-AA8D-49047FEEA96B}" presName="connTx" presStyleLbl="parChTrans1D4" presStyleIdx="17" presStyleCnt="21"/>
      <dgm:spPr/>
    </dgm:pt>
    <dgm:pt modelId="{6CCA82CC-11EF-436C-8488-C7A8894EFD54}" type="pres">
      <dgm:prSet presAssocID="{0090364C-7C75-4475-AB80-66163F755F32}" presName="root2" presStyleCnt="0"/>
      <dgm:spPr/>
    </dgm:pt>
    <dgm:pt modelId="{F11B8657-0A7E-4CC6-BA6C-BA6FBB05FAFE}" type="pres">
      <dgm:prSet presAssocID="{0090364C-7C75-4475-AB80-66163F755F32}" presName="LevelTwoTextNode" presStyleLbl="node4" presStyleIdx="17" presStyleCnt="21">
        <dgm:presLayoutVars>
          <dgm:chPref val="3"/>
        </dgm:presLayoutVars>
      </dgm:prSet>
      <dgm:spPr/>
    </dgm:pt>
    <dgm:pt modelId="{C891F656-69A7-41C9-9BC1-ACE4EDD2D5CE}" type="pres">
      <dgm:prSet presAssocID="{0090364C-7C75-4475-AB80-66163F755F32}" presName="level3hierChild" presStyleCnt="0"/>
      <dgm:spPr/>
    </dgm:pt>
    <dgm:pt modelId="{7037D186-6E9A-421E-B6B4-5B1B2708D8AB}" type="pres">
      <dgm:prSet presAssocID="{58285F02-4FB1-48D2-8319-9C0F3CDF63F4}" presName="conn2-1" presStyleLbl="parChTrans1D4" presStyleIdx="18" presStyleCnt="21"/>
      <dgm:spPr/>
    </dgm:pt>
    <dgm:pt modelId="{00EDF3BE-CA7B-4CFC-8C2F-7895ED3376DD}" type="pres">
      <dgm:prSet presAssocID="{58285F02-4FB1-48D2-8319-9C0F3CDF63F4}" presName="connTx" presStyleLbl="parChTrans1D4" presStyleIdx="18" presStyleCnt="21"/>
      <dgm:spPr/>
    </dgm:pt>
    <dgm:pt modelId="{5DB32768-9EDA-4C24-8B2F-3CF408AB0879}" type="pres">
      <dgm:prSet presAssocID="{F58BD7CA-0EAC-4BEB-B05D-5E546415FE94}" presName="root2" presStyleCnt="0"/>
      <dgm:spPr/>
    </dgm:pt>
    <dgm:pt modelId="{AD037E25-0860-4947-BEC6-9B57CC1F2443}" type="pres">
      <dgm:prSet presAssocID="{F58BD7CA-0EAC-4BEB-B05D-5E546415FE94}" presName="LevelTwoTextNode" presStyleLbl="node4" presStyleIdx="18" presStyleCnt="21">
        <dgm:presLayoutVars>
          <dgm:chPref val="3"/>
        </dgm:presLayoutVars>
      </dgm:prSet>
      <dgm:spPr/>
    </dgm:pt>
    <dgm:pt modelId="{029BBFBE-4947-4721-9D93-B5E347751DD1}" type="pres">
      <dgm:prSet presAssocID="{F58BD7CA-0EAC-4BEB-B05D-5E546415FE94}" presName="level3hierChild" presStyleCnt="0"/>
      <dgm:spPr/>
    </dgm:pt>
    <dgm:pt modelId="{452D18B2-DCB7-49A4-A6D3-C8B909A9E820}" type="pres">
      <dgm:prSet presAssocID="{3F77A7F5-E716-4A06-AF32-0CB93D7EEB25}" presName="conn2-1" presStyleLbl="parChTrans1D4" presStyleIdx="19" presStyleCnt="21"/>
      <dgm:spPr/>
    </dgm:pt>
    <dgm:pt modelId="{1254DE0C-50E7-49B0-9B33-BEC70F152B01}" type="pres">
      <dgm:prSet presAssocID="{3F77A7F5-E716-4A06-AF32-0CB93D7EEB25}" presName="connTx" presStyleLbl="parChTrans1D4" presStyleIdx="19" presStyleCnt="21"/>
      <dgm:spPr/>
    </dgm:pt>
    <dgm:pt modelId="{2FB64244-7465-4E4C-8A22-4BF3128D3124}" type="pres">
      <dgm:prSet presAssocID="{AC6A8ED0-B4A4-4EA5-8564-63B98CA4D3E2}" presName="root2" presStyleCnt="0"/>
      <dgm:spPr/>
    </dgm:pt>
    <dgm:pt modelId="{3DA3F497-FA55-4EE0-800C-CC6230C22A16}" type="pres">
      <dgm:prSet presAssocID="{AC6A8ED0-B4A4-4EA5-8564-63B98CA4D3E2}" presName="LevelTwoTextNode" presStyleLbl="node4" presStyleIdx="19" presStyleCnt="21">
        <dgm:presLayoutVars>
          <dgm:chPref val="3"/>
        </dgm:presLayoutVars>
      </dgm:prSet>
      <dgm:spPr/>
    </dgm:pt>
    <dgm:pt modelId="{F30D2344-EB0C-4AAE-8D63-CE711EBDD659}" type="pres">
      <dgm:prSet presAssocID="{AC6A8ED0-B4A4-4EA5-8564-63B98CA4D3E2}" presName="level3hierChild" presStyleCnt="0"/>
      <dgm:spPr/>
    </dgm:pt>
    <dgm:pt modelId="{1BB24CBA-7244-4190-836D-ED3BB68BC17B}" type="pres">
      <dgm:prSet presAssocID="{0D3C9CE6-1A11-4432-BB36-FC30BC4F107A}" presName="conn2-1" presStyleLbl="parChTrans1D4" presStyleIdx="20" presStyleCnt="21"/>
      <dgm:spPr/>
    </dgm:pt>
    <dgm:pt modelId="{0C41F7A3-05E5-4BB7-9152-949740535FCE}" type="pres">
      <dgm:prSet presAssocID="{0D3C9CE6-1A11-4432-BB36-FC30BC4F107A}" presName="connTx" presStyleLbl="parChTrans1D4" presStyleIdx="20" presStyleCnt="21"/>
      <dgm:spPr/>
    </dgm:pt>
    <dgm:pt modelId="{D2BC012E-0DB1-4516-B5A0-3CD3A6F63C9C}" type="pres">
      <dgm:prSet presAssocID="{3094AC4C-06FB-45BD-8425-27C807A32141}" presName="root2" presStyleCnt="0"/>
      <dgm:spPr/>
    </dgm:pt>
    <dgm:pt modelId="{34C8C7CD-B77B-4083-AD53-C1D0A6D392FA}" type="pres">
      <dgm:prSet presAssocID="{3094AC4C-06FB-45BD-8425-27C807A32141}" presName="LevelTwoTextNode" presStyleLbl="node4" presStyleIdx="20" presStyleCnt="21">
        <dgm:presLayoutVars>
          <dgm:chPref val="3"/>
        </dgm:presLayoutVars>
      </dgm:prSet>
      <dgm:spPr/>
    </dgm:pt>
    <dgm:pt modelId="{9353FD83-EEB3-413D-87AA-7A04326B7FC0}" type="pres">
      <dgm:prSet presAssocID="{3094AC4C-06FB-45BD-8425-27C807A32141}" presName="level3hierChild" presStyleCnt="0"/>
      <dgm:spPr/>
    </dgm:pt>
  </dgm:ptLst>
  <dgm:cxnLst>
    <dgm:cxn modelId="{88212F01-860F-464B-8F61-2F65E67BBA59}" srcId="{0090364C-7C75-4475-AB80-66163F755F32}" destId="{AC6A8ED0-B4A4-4EA5-8564-63B98CA4D3E2}" srcOrd="1" destOrd="0" parTransId="{3F77A7F5-E716-4A06-AF32-0CB93D7EEB25}" sibTransId="{9568AC77-EB15-41AB-A3D8-8EA47E5DA497}"/>
    <dgm:cxn modelId="{7B11CD02-8B95-44EB-AEB4-1E2A46113641}" type="presOf" srcId="{9A4F352B-1251-4C99-919E-706787B6C019}" destId="{6CB1D7D2-783A-4C8B-90B8-18866A89F555}" srcOrd="0" destOrd="0" presId="urn:microsoft.com/office/officeart/2005/8/layout/hierarchy2"/>
    <dgm:cxn modelId="{B3AC2D0D-C2C6-4D22-878D-D07CF879E991}" srcId="{0090364C-7C75-4475-AB80-66163F755F32}" destId="{3094AC4C-06FB-45BD-8425-27C807A32141}" srcOrd="2" destOrd="0" parTransId="{0D3C9CE6-1A11-4432-BB36-FC30BC4F107A}" sibTransId="{567F58E8-5ACC-4F4F-B037-73F109C0DD43}"/>
    <dgm:cxn modelId="{85E1A010-2B5E-46D7-8554-05FCA36AA0DA}" srcId="{4490519F-4515-4502-92AC-7CDF64424BD2}" destId="{B8DAFE9E-9187-4413-B1A4-7A06F0EDBA76}" srcOrd="0" destOrd="0" parTransId="{35420808-6AD2-4B02-BA79-3A5B4C1C0BD6}" sibTransId="{D264606D-3FB7-4D7E-A395-848530A43DF8}"/>
    <dgm:cxn modelId="{5743B812-4A6E-4571-934F-8D26E508452E}" srcId="{66FB73A3-7872-44CE-8722-E67AAA50DB34}" destId="{1D39178D-221E-4447-96AA-A14C6C5B0193}" srcOrd="0" destOrd="0" parTransId="{4068873D-A5AB-4707-B82E-FD6133B976E5}" sibTransId="{36136BC4-5E6A-485F-BA34-A02DF45F7124}"/>
    <dgm:cxn modelId="{B6102E18-75BF-43D3-BD91-AA112D0A4C04}" type="presOf" srcId="{C992EBBD-FE89-4F66-8122-995399EFCD5A}" destId="{52098144-5197-494F-BF6F-8BC26E402213}" srcOrd="1" destOrd="0" presId="urn:microsoft.com/office/officeart/2005/8/layout/hierarchy2"/>
    <dgm:cxn modelId="{6FF34D19-3DC0-4ED0-9C63-37F6D7F65C64}" type="presOf" srcId="{0A5F64A2-396D-492E-B0EC-DD2838E6C930}" destId="{B49366EB-EC6A-41D4-90EB-1DE9E11B16E0}" srcOrd="1" destOrd="0" presId="urn:microsoft.com/office/officeart/2005/8/layout/hierarchy2"/>
    <dgm:cxn modelId="{B6F1981D-29C7-4DE5-AA66-1E997AD90B2F}" type="presOf" srcId="{4C54EB46-36D2-41A2-9F6C-6D95A9FFA442}" destId="{F87AC673-CA46-4406-8221-6E1644564E8A}" srcOrd="0" destOrd="0" presId="urn:microsoft.com/office/officeart/2005/8/layout/hierarchy2"/>
    <dgm:cxn modelId="{9AB83A2E-43E0-498D-8DE5-4C4042468D32}" type="presOf" srcId="{37C66887-6AC4-4890-911D-CA1292D7D960}" destId="{68C8C77F-3617-44A9-8A39-AB2C3344013B}" srcOrd="0" destOrd="0" presId="urn:microsoft.com/office/officeart/2005/8/layout/hierarchy2"/>
    <dgm:cxn modelId="{B878692E-4B3A-4A8F-BA61-C8977EF32F05}" type="presOf" srcId="{48C2FA8D-6154-4BB5-972B-AA87D98C054C}" destId="{DA3FB571-DFA4-401D-9DA4-D1C993D15367}" srcOrd="1" destOrd="0" presId="urn:microsoft.com/office/officeart/2005/8/layout/hierarchy2"/>
    <dgm:cxn modelId="{E470422F-7F5E-4ED0-A6F5-FE911D6CAF6E}" srcId="{1DF1FB4A-C4CD-40B1-9DC4-511122F4559F}" destId="{4490519F-4515-4502-92AC-7CDF64424BD2}" srcOrd="0" destOrd="0" parTransId="{0A5F64A2-396D-492E-B0EC-DD2838E6C930}" sibTransId="{A88DB2B9-FC65-422E-8A6B-B630A958D73E}"/>
    <dgm:cxn modelId="{6316CB30-A9A5-46F8-8A21-939EEBB236D5}" type="presOf" srcId="{B6E8F108-D959-457F-81DC-234F1367A3E5}" destId="{A8C8805D-AD72-4F65-A2A1-602A18556924}" srcOrd="0" destOrd="0" presId="urn:microsoft.com/office/officeart/2005/8/layout/hierarchy2"/>
    <dgm:cxn modelId="{C23F6B31-06D2-4721-AD7E-99E1FFCD5AF7}" type="presOf" srcId="{9A4F352B-1251-4C99-919E-706787B6C019}" destId="{433E0D1F-0054-4E63-96C5-CEA55814A4BD}" srcOrd="1" destOrd="0" presId="urn:microsoft.com/office/officeart/2005/8/layout/hierarchy2"/>
    <dgm:cxn modelId="{F0128F36-71A3-47AE-917A-8C646976BBDF}" type="presOf" srcId="{0D3C9CE6-1A11-4432-BB36-FC30BC4F107A}" destId="{0C41F7A3-05E5-4BB7-9152-949740535FCE}" srcOrd="1" destOrd="0" presId="urn:microsoft.com/office/officeart/2005/8/layout/hierarchy2"/>
    <dgm:cxn modelId="{5CA53837-7262-4685-B94A-5001B8700E3F}" type="presOf" srcId="{57D1E478-0297-4DEC-A166-072ACC2ADFE0}" destId="{E19BD67C-4035-4B13-AA84-6358D2477D86}" srcOrd="1" destOrd="0" presId="urn:microsoft.com/office/officeart/2005/8/layout/hierarchy2"/>
    <dgm:cxn modelId="{BA81183B-20C0-4921-8BFD-3747FCC1CBCE}" type="presOf" srcId="{48C2FA8D-6154-4BB5-972B-AA87D98C054C}" destId="{8604D4AD-912A-4270-9A86-EB933ED15683}" srcOrd="0" destOrd="0" presId="urn:microsoft.com/office/officeart/2005/8/layout/hierarchy2"/>
    <dgm:cxn modelId="{07ED6B40-A90D-4A4A-BFF3-1C5505A793B9}" type="presOf" srcId="{C1C3297B-701C-4E4F-91D4-8D7C4FD2EF5B}" destId="{EA0E710C-33AB-4BEC-80DC-0E9D36BE142E}" srcOrd="0" destOrd="0" presId="urn:microsoft.com/office/officeart/2005/8/layout/hierarchy2"/>
    <dgm:cxn modelId="{9B61B040-7341-40F9-8D41-2087BD67D5D0}" type="presOf" srcId="{6C6E142D-B778-4017-9B03-960CC0C29A9D}" destId="{D4732AA7-B2D9-4851-82F6-2EA07E81F586}" srcOrd="0" destOrd="0" presId="urn:microsoft.com/office/officeart/2005/8/layout/hierarchy2"/>
    <dgm:cxn modelId="{7F68005D-3B53-4E00-AB50-77678CED3FDD}" srcId="{6C6E142D-B778-4017-9B03-960CC0C29A9D}" destId="{EEA437F0-8EEF-476F-BF29-554B548FBE81}" srcOrd="0" destOrd="0" parTransId="{A3AC62B3-1C62-4560-8056-B2CFE28E79ED}" sibTransId="{0CDD7C44-C266-4D54-8695-40C61C9A278B}"/>
    <dgm:cxn modelId="{AFF8B461-3407-4414-AF93-2E0211296589}" type="presOf" srcId="{F58BD7CA-0EAC-4BEB-B05D-5E546415FE94}" destId="{AD037E25-0860-4947-BEC6-9B57CC1F2443}" srcOrd="0" destOrd="0" presId="urn:microsoft.com/office/officeart/2005/8/layout/hierarchy2"/>
    <dgm:cxn modelId="{4CB6F262-4CE9-4DED-B22D-D61960508941}" type="presOf" srcId="{1DF1FB4A-C4CD-40B1-9DC4-511122F4559F}" destId="{F46981F1-3699-4E52-80F8-59BFD658CBC6}" srcOrd="0" destOrd="0" presId="urn:microsoft.com/office/officeart/2005/8/layout/hierarchy2"/>
    <dgm:cxn modelId="{0DD7C763-B0FF-43EA-955B-B906BB4DBB6F}" type="presOf" srcId="{6A8A3467-36C0-4F36-913C-BAEBFDB9E67E}" destId="{29368A8D-F65C-4814-8069-729725464C1F}" srcOrd="0" destOrd="0" presId="urn:microsoft.com/office/officeart/2005/8/layout/hierarchy2"/>
    <dgm:cxn modelId="{733E2244-704C-499E-8537-281AA5650A3C}" srcId="{6A8A3467-36C0-4F36-913C-BAEBFDB9E67E}" destId="{998D909B-8BFF-4596-913C-B9338E2DE224}" srcOrd="0" destOrd="0" parTransId="{F24D7329-C01B-4198-BE21-B4501CA993E7}" sibTransId="{0116794E-0053-419C-A90D-F8F7F513544D}"/>
    <dgm:cxn modelId="{D34A0F46-E2BA-41B8-8105-24EB6D152BDF}" type="presOf" srcId="{1FBEC237-464D-4121-82D9-1B6D846C63D4}" destId="{DA955351-108C-47E4-8764-3685223844D6}" srcOrd="0" destOrd="0" presId="urn:microsoft.com/office/officeart/2005/8/layout/hierarchy2"/>
    <dgm:cxn modelId="{0FC61846-BA73-48FE-A221-24D882348AD2}" srcId="{0090364C-7C75-4475-AB80-66163F755F32}" destId="{F58BD7CA-0EAC-4BEB-B05D-5E546415FE94}" srcOrd="0" destOrd="0" parTransId="{58285F02-4FB1-48D2-8319-9C0F3CDF63F4}" sibTransId="{E8A2C165-B5A7-454E-B82E-BA81FBA3684C}"/>
    <dgm:cxn modelId="{7ED86E66-65BD-4D6A-98A1-C14313215361}" type="presOf" srcId="{F24D7329-C01B-4198-BE21-B4501CA993E7}" destId="{5B0DC1A1-C235-4958-A9DE-6D98D7CDD3F3}" srcOrd="0" destOrd="0" presId="urn:microsoft.com/office/officeart/2005/8/layout/hierarchy2"/>
    <dgm:cxn modelId="{5143AC46-ED79-4907-BF5A-D30C9AE3E9E7}" type="presOf" srcId="{4C54EB46-36D2-41A2-9F6C-6D95A9FFA442}" destId="{198C7B1D-56B3-45FF-8DA9-590CEBF9A428}" srcOrd="1" destOrd="0" presId="urn:microsoft.com/office/officeart/2005/8/layout/hierarchy2"/>
    <dgm:cxn modelId="{6F4AAF68-912E-42DB-85F9-65AD0A7B7E7A}" type="presOf" srcId="{B217E66C-EC93-4272-B5CD-7AB9226A1103}" destId="{A6F459A3-9A58-4F80-8201-BB4B7755B323}" srcOrd="1" destOrd="0" presId="urn:microsoft.com/office/officeart/2005/8/layout/hierarchy2"/>
    <dgm:cxn modelId="{773C2A4A-FE90-44FA-A6F5-FF93A993AC63}" type="presOf" srcId="{F6B88CAA-787E-4D4B-9C04-34716CB95E2E}" destId="{7E85FA3A-BBEA-41BE-85AE-D95818EF4FA3}" srcOrd="1" destOrd="0" presId="urn:microsoft.com/office/officeart/2005/8/layout/hierarchy2"/>
    <dgm:cxn modelId="{1C9CEB6A-D2D5-4AF4-9398-AE38BA00486B}" type="presOf" srcId="{4490519F-4515-4502-92AC-7CDF64424BD2}" destId="{43C7C5C2-EB75-414E-A7EB-6A5E8E844517}" srcOrd="0" destOrd="0" presId="urn:microsoft.com/office/officeart/2005/8/layout/hierarchy2"/>
    <dgm:cxn modelId="{F290484B-B41D-434B-82F4-15FBE8A97907}" type="presOf" srcId="{3F77A7F5-E716-4A06-AF32-0CB93D7EEB25}" destId="{452D18B2-DCB7-49A4-A6D3-C8B909A9E820}" srcOrd="0" destOrd="0" presId="urn:microsoft.com/office/officeart/2005/8/layout/hierarchy2"/>
    <dgm:cxn modelId="{C6EC7C6B-FB63-4B7E-9B16-85287B87D30D}" srcId="{66FB73A3-7872-44CE-8722-E67AAA50DB34}" destId="{6A8A3467-36C0-4F36-913C-BAEBFDB9E67E}" srcOrd="1" destOrd="0" parTransId="{2C6B2504-6E30-4E50-8A6E-B5CD04639CAC}" sibTransId="{A90E418C-5BE7-443B-B28B-DE170CB78578}"/>
    <dgm:cxn modelId="{D280914D-902B-48BA-AD06-29A7A85A01F6}" type="presOf" srcId="{A3AC62B3-1C62-4560-8056-B2CFE28E79ED}" destId="{D277E898-129C-424B-815D-F7856AF601D9}" srcOrd="1" destOrd="0" presId="urn:microsoft.com/office/officeart/2005/8/layout/hierarchy2"/>
    <dgm:cxn modelId="{B9D3244E-ECCF-4438-B229-88DCFCCED1C5}" type="presOf" srcId="{8D194620-2AFA-416A-A7D2-DC230E898E64}" destId="{19228B2D-51DF-418E-A302-1613A518E322}" srcOrd="0" destOrd="0" presId="urn:microsoft.com/office/officeart/2005/8/layout/hierarchy2"/>
    <dgm:cxn modelId="{C31A7B50-8462-4C9B-96A6-9DDE3002A842}" type="presOf" srcId="{998D909B-8BFF-4596-913C-B9338E2DE224}" destId="{B3062EC0-DAAD-47FF-A5C2-AAED28412AB6}" srcOrd="0" destOrd="0" presId="urn:microsoft.com/office/officeart/2005/8/layout/hierarchy2"/>
    <dgm:cxn modelId="{68C48550-33B9-4378-A8C3-336FCBD8B081}" srcId="{6A8A3467-36C0-4F36-913C-BAEBFDB9E67E}" destId="{7B36A42D-7FBA-4136-94C4-0302A119068B}" srcOrd="1" destOrd="0" parTransId="{217BF8F6-3784-4C59-A065-FF1D22E6B9F0}" sibTransId="{9B4A42EF-37F0-4AB1-983D-7E961008D750}"/>
    <dgm:cxn modelId="{02990672-9A01-46BB-94ED-05F4523B3CBB}" type="presOf" srcId="{5D00CE04-0AA5-4D3A-943D-80984CE56387}" destId="{BD68FEFD-6863-4623-B095-E21958ED16A0}" srcOrd="1" destOrd="0" presId="urn:microsoft.com/office/officeart/2005/8/layout/hierarchy2"/>
    <dgm:cxn modelId="{ED5E9352-A47B-4245-8796-A19BD767174F}" type="presOf" srcId="{3F77A7F5-E716-4A06-AF32-0CB93D7EEB25}" destId="{1254DE0C-50E7-49B0-9B33-BEC70F152B01}" srcOrd="1" destOrd="0" presId="urn:microsoft.com/office/officeart/2005/8/layout/hierarchy2"/>
    <dgm:cxn modelId="{6A700073-D3F8-4680-8FFE-C9242D242C95}" type="presOf" srcId="{F6B88CAA-787E-4D4B-9C04-34716CB95E2E}" destId="{8F9CA328-B3B0-4C31-9119-9B722972AB1F}" srcOrd="0" destOrd="0" presId="urn:microsoft.com/office/officeart/2005/8/layout/hierarchy2"/>
    <dgm:cxn modelId="{29659774-4D24-462F-BB36-0DC2C955B974}" type="presOf" srcId="{3094AC4C-06FB-45BD-8425-27C807A32141}" destId="{34C8C7CD-B77B-4083-AD53-C1D0A6D392FA}" srcOrd="0" destOrd="0" presId="urn:microsoft.com/office/officeart/2005/8/layout/hierarchy2"/>
    <dgm:cxn modelId="{33E58E56-F887-4109-A24D-E4779647BC01}" type="presOf" srcId="{2C6B2504-6E30-4E50-8A6E-B5CD04639CAC}" destId="{64E4FEB5-52C9-4C57-AD4C-3D8C4CB29172}" srcOrd="1" destOrd="0" presId="urn:microsoft.com/office/officeart/2005/8/layout/hierarchy2"/>
    <dgm:cxn modelId="{11298757-C6E6-425D-842D-290F2CCE8B79}" srcId="{C1C3297B-701C-4E4F-91D4-8D7C4FD2EF5B}" destId="{B6E8F108-D959-457F-81DC-234F1367A3E5}" srcOrd="0" destOrd="0" parTransId="{4C54EB46-36D2-41A2-9F6C-6D95A9FFA442}" sibTransId="{18055678-A703-49BA-82A6-AE951405113E}"/>
    <dgm:cxn modelId="{40394358-D40D-4AFC-A70A-ABBEACD12FC4}" srcId="{B6E8F108-D959-457F-81DC-234F1367A3E5}" destId="{66FB73A3-7872-44CE-8722-E67AAA50DB34}" srcOrd="2" destOrd="0" parTransId="{5D00CE04-0AA5-4D3A-943D-80984CE56387}" sibTransId="{C4D57FFD-27A8-487A-A56F-F384EB542607}"/>
    <dgm:cxn modelId="{37E74679-4323-4670-B3C6-5898C7AFACEC}" type="presOf" srcId="{06172728-E19A-433A-9BC2-4CDBF2087A3F}" destId="{06C788FB-016C-4135-9170-CB56DB78C7FE}" srcOrd="0" destOrd="0" presId="urn:microsoft.com/office/officeart/2005/8/layout/hierarchy2"/>
    <dgm:cxn modelId="{45320E7B-F32C-48AA-BB9E-BE3B66D4EB77}" type="presOf" srcId="{83E322EC-BC4D-4E48-83BA-6FED01C145D0}" destId="{5DBC4E43-40F8-4364-8405-497AE52B4662}" srcOrd="0" destOrd="0" presId="urn:microsoft.com/office/officeart/2005/8/layout/hierarchy2"/>
    <dgm:cxn modelId="{D22DEB7D-1460-4619-AE62-33570945C3BE}" srcId="{4544E649-7727-4181-9510-6658DDA9C1C4}" destId="{06172728-E19A-433A-9BC2-4CDBF2087A3F}" srcOrd="2" destOrd="0" parTransId="{C82C7080-E3BA-4BF3-B4E5-F14FD08C6AC0}" sibTransId="{6052B092-3D88-49DB-A2C2-6B3ECF1DAC7B}"/>
    <dgm:cxn modelId="{316A4A7E-5723-4B18-92BE-6FDB3D63B55F}" type="presOf" srcId="{4068873D-A5AB-4707-B82E-FD6133B976E5}" destId="{3E4688D6-7E7C-464E-AF75-03681364A661}" srcOrd="1" destOrd="0" presId="urn:microsoft.com/office/officeart/2005/8/layout/hierarchy2"/>
    <dgm:cxn modelId="{F807B47E-E4AC-4AE2-9B1B-0EB213FFA9C3}" srcId="{1DF1FB4A-C4CD-40B1-9DC4-511122F4559F}" destId="{2B91596F-AF12-45FB-A30A-02CF6DA5E149}" srcOrd="2" destOrd="0" parTransId="{48C2FA8D-6154-4BB5-972B-AA87D98C054C}" sibTransId="{2E15DF40-8871-454F-BC45-DB1209F8B425}"/>
    <dgm:cxn modelId="{786A7084-39E0-4D93-9293-DD6ECA09F06C}" type="presOf" srcId="{1FBEC237-464D-4121-82D9-1B6D846C63D4}" destId="{EAC10DA6-9CF3-43B4-B922-F01A2085F386}" srcOrd="1" destOrd="0" presId="urn:microsoft.com/office/officeart/2005/8/layout/hierarchy2"/>
    <dgm:cxn modelId="{E8ACE684-F1CC-47B0-9EC0-811ABDBCDA6C}" srcId="{65CAAECA-02F6-48C2-9625-051B29529D1D}" destId="{8D96A814-B7D9-4C39-BEBB-0BC72D029E30}" srcOrd="0" destOrd="0" parTransId="{9A4F352B-1251-4C99-919E-706787B6C019}" sibTransId="{8BDC9151-0A36-4B71-A2CB-D5562FAEE846}"/>
    <dgm:cxn modelId="{696CF786-1AC0-43DA-BEC4-D97294A0928C}" srcId="{B6E8F108-D959-457F-81DC-234F1367A3E5}" destId="{0090364C-7C75-4475-AB80-66163F755F32}" srcOrd="3" destOrd="0" parTransId="{4CA6D213-473A-4F46-AA8D-49047FEEA96B}" sibTransId="{0FAAA3D2-124F-45C9-BFFB-5FB8159F46CC}"/>
    <dgm:cxn modelId="{0BB99F87-537A-4241-9DDF-8CA065E8A82D}" type="presOf" srcId="{58285F02-4FB1-48D2-8319-9C0F3CDF63F4}" destId="{00EDF3BE-CA7B-4CFC-8C2F-7895ED3376DD}" srcOrd="1" destOrd="0" presId="urn:microsoft.com/office/officeart/2005/8/layout/hierarchy2"/>
    <dgm:cxn modelId="{01A0278B-C1E0-42C5-9AF7-B1F785F35E82}" type="presOf" srcId="{0D3C9CE6-1A11-4432-BB36-FC30BC4F107A}" destId="{1BB24CBA-7244-4190-836D-ED3BB68BC17B}" srcOrd="0" destOrd="0" presId="urn:microsoft.com/office/officeart/2005/8/layout/hierarchy2"/>
    <dgm:cxn modelId="{F0133792-34D4-4519-A7DC-C96ED81F23C9}" type="presOf" srcId="{1D39178D-221E-4447-96AA-A14C6C5B0193}" destId="{C9DB92AA-0010-404C-83BE-16941C1AD762}" srcOrd="0" destOrd="0" presId="urn:microsoft.com/office/officeart/2005/8/layout/hierarchy2"/>
    <dgm:cxn modelId="{C5FC6A94-0E2C-406A-AECC-936243BC4115}" type="presOf" srcId="{66FB73A3-7872-44CE-8722-E67AAA50DB34}" destId="{BA83334E-E036-438E-B977-ACBBF20D36AA}" srcOrd="0" destOrd="0" presId="urn:microsoft.com/office/officeart/2005/8/layout/hierarchy2"/>
    <dgm:cxn modelId="{EF2F8A95-386B-4F9C-9D37-31B5B96C4910}" srcId="{4544E649-7727-4181-9510-6658DDA9C1C4}" destId="{6C6E142D-B778-4017-9B03-960CC0C29A9D}" srcOrd="0" destOrd="0" parTransId="{C992EBBD-FE89-4F66-8122-995399EFCD5A}" sibTransId="{C7BD7C0B-765C-41C9-BB8D-856DF8BA9E20}"/>
    <dgm:cxn modelId="{CACF0196-9747-43A8-BC46-046336420E46}" type="presOf" srcId="{217BF8F6-3784-4C59-A065-FF1D22E6B9F0}" destId="{1F922A38-A254-433D-8DDD-54B1CFDA6D8C}" srcOrd="0" destOrd="0" presId="urn:microsoft.com/office/officeart/2005/8/layout/hierarchy2"/>
    <dgm:cxn modelId="{D23E2899-FF68-4E35-A02C-8A569BACF0C6}" type="presOf" srcId="{65CAAECA-02F6-48C2-9625-051B29529D1D}" destId="{86378D74-D2C9-4B98-8A4E-F41A5A750DA0}" srcOrd="0" destOrd="0" presId="urn:microsoft.com/office/officeart/2005/8/layout/hierarchy2"/>
    <dgm:cxn modelId="{4BE5119B-5927-47E4-8B0B-4DC87FFD8928}" type="presOf" srcId="{92C6B896-6358-432E-BA99-EF57517104DA}" destId="{5DC520CC-E581-4CF1-A26D-2EBEFA5EE8FB}" srcOrd="0" destOrd="0" presId="urn:microsoft.com/office/officeart/2005/8/layout/hierarchy2"/>
    <dgm:cxn modelId="{3480E6A0-B05C-476C-AB93-5029490DC50B}" type="presOf" srcId="{58285F02-4FB1-48D2-8319-9C0F3CDF63F4}" destId="{7037D186-6E9A-421E-B6B4-5B1B2708D8AB}" srcOrd="0" destOrd="0" presId="urn:microsoft.com/office/officeart/2005/8/layout/hierarchy2"/>
    <dgm:cxn modelId="{1559ADA6-44B8-40CA-9CC1-6ED012EF4977}" type="presOf" srcId="{35420808-6AD2-4B02-BA79-3A5B4C1C0BD6}" destId="{8BF6A10D-1A05-454B-AE47-4FF3487A107D}" srcOrd="0" destOrd="0" presId="urn:microsoft.com/office/officeart/2005/8/layout/hierarchy2"/>
    <dgm:cxn modelId="{C082FDA9-5638-4D93-BCAF-98C147B95FA2}" srcId="{B6E8F108-D959-457F-81DC-234F1367A3E5}" destId="{4544E649-7727-4181-9510-6658DDA9C1C4}" srcOrd="0" destOrd="0" parTransId="{1FBEC237-464D-4121-82D9-1B6D846C63D4}" sibTransId="{47EB1F6B-6AB3-440B-AB96-76ADFD88EB1E}"/>
    <dgm:cxn modelId="{3D8781AA-AB9C-44AD-9ABB-9E32C4FA3F67}" type="presOf" srcId="{C992EBBD-FE89-4F66-8122-995399EFCD5A}" destId="{00635D6F-F166-4F89-8934-AF004DA5709D}" srcOrd="0" destOrd="0" presId="urn:microsoft.com/office/officeart/2005/8/layout/hierarchy2"/>
    <dgm:cxn modelId="{A62B28AC-C0DB-4D25-A139-175A65B4B63C}" type="presOf" srcId="{5D00CE04-0AA5-4D3A-943D-80984CE56387}" destId="{495B54FF-20EA-4B92-8859-EFCEABD66EA1}" srcOrd="0" destOrd="0" presId="urn:microsoft.com/office/officeart/2005/8/layout/hierarchy2"/>
    <dgm:cxn modelId="{E7F8C5B1-907E-4F9A-95D2-2290AA9D750D}" type="presOf" srcId="{2B91596F-AF12-45FB-A30A-02CF6DA5E149}" destId="{B985DB2E-9F4C-4E33-8582-D91C243E4B70}" srcOrd="0" destOrd="0" presId="urn:microsoft.com/office/officeart/2005/8/layout/hierarchy2"/>
    <dgm:cxn modelId="{AEB646B8-AE8C-403A-B375-7E8B1DFBA40F}" srcId="{83E322EC-BC4D-4E48-83BA-6FED01C145D0}" destId="{C1C3297B-701C-4E4F-91D4-8D7C4FD2EF5B}" srcOrd="0" destOrd="0" parTransId="{B217E66C-EC93-4272-B5CD-7AB9226A1103}" sibTransId="{232C6C5F-344C-41D5-8F4F-79ADD5CC067F}"/>
    <dgm:cxn modelId="{9BC61FBE-12E2-4BBE-95C5-0FA65E8850FF}" type="presOf" srcId="{8D194620-2AFA-416A-A7D2-DC230E898E64}" destId="{D6EA8576-BBFC-445A-8807-44681C30C427}" srcOrd="1" destOrd="0" presId="urn:microsoft.com/office/officeart/2005/8/layout/hierarchy2"/>
    <dgm:cxn modelId="{6F9AE4BE-A135-453A-B2ED-DC8C23FD84E4}" type="presOf" srcId="{8D96A814-B7D9-4C39-BEBB-0BC72D029E30}" destId="{AC58C61F-7C3A-49C4-8617-8B9106999D8F}" srcOrd="0" destOrd="0" presId="urn:microsoft.com/office/officeart/2005/8/layout/hierarchy2"/>
    <dgm:cxn modelId="{C1C81AC6-4971-4400-B8D6-1C9CDE54D777}" type="presOf" srcId="{C82C7080-E3BA-4BF3-B4E5-F14FD08C6AC0}" destId="{C2A25ED7-3C45-4C39-B7B5-3E1354BD306D}" srcOrd="0" destOrd="0" presId="urn:microsoft.com/office/officeart/2005/8/layout/hierarchy2"/>
    <dgm:cxn modelId="{9EC7FFC9-575D-40FC-A1A7-989326FF103D}" type="presOf" srcId="{32575EC7-D421-4BFF-AFCC-DC5F1C6A282B}" destId="{62BB4154-4811-405E-BD67-C48DD722A21D}" srcOrd="0" destOrd="0" presId="urn:microsoft.com/office/officeart/2005/8/layout/hierarchy2"/>
    <dgm:cxn modelId="{36733ECB-B4BA-4084-B051-F04AE07AF547}" type="presOf" srcId="{A3AC62B3-1C62-4560-8056-B2CFE28E79ED}" destId="{D41A1955-3132-47CC-A190-CE43B73D2E0E}" srcOrd="0" destOrd="0" presId="urn:microsoft.com/office/officeart/2005/8/layout/hierarchy2"/>
    <dgm:cxn modelId="{39A060CC-6149-4C63-BD1F-5274B5651846}" type="presOf" srcId="{4CA6D213-473A-4F46-AA8D-49047FEEA96B}" destId="{B5588E2D-949D-4C90-86AA-C10BBAD0D25F}" srcOrd="0" destOrd="0" presId="urn:microsoft.com/office/officeart/2005/8/layout/hierarchy2"/>
    <dgm:cxn modelId="{E77BDDCD-42C2-4D2B-842B-3A87489C3C15}" type="presOf" srcId="{0A5F64A2-396D-492E-B0EC-DD2838E6C930}" destId="{85E6D6B9-6641-4286-9B02-B4D52B39840C}" srcOrd="0" destOrd="0" presId="urn:microsoft.com/office/officeart/2005/8/layout/hierarchy2"/>
    <dgm:cxn modelId="{40344CCE-C868-4B8D-9586-54762F8799BD}" srcId="{B6E8F108-D959-457F-81DC-234F1367A3E5}" destId="{1DF1FB4A-C4CD-40B1-9DC4-511122F4559F}" srcOrd="1" destOrd="0" parTransId="{8D194620-2AFA-416A-A7D2-DC230E898E64}" sibTransId="{4F73673B-A2B6-4BDB-953B-6EA6A76C4C7E}"/>
    <dgm:cxn modelId="{2659F5D2-A556-4D27-8E3F-B7B0985155C1}" type="presOf" srcId="{B217E66C-EC93-4272-B5CD-7AB9226A1103}" destId="{D7C64C37-20E2-45E2-83FF-6FDE26DEB006}" srcOrd="0" destOrd="0" presId="urn:microsoft.com/office/officeart/2005/8/layout/hierarchy2"/>
    <dgm:cxn modelId="{F75B1ED3-6800-4939-BDCA-F4D484B45DC3}" srcId="{92C6B896-6358-432E-BA99-EF57517104DA}" destId="{37C66887-6AC4-4890-911D-CA1292D7D960}" srcOrd="0" destOrd="0" parTransId="{57D1E478-0297-4DEC-A166-072ACC2ADFE0}" sibTransId="{A02D6FB0-8C68-4336-86B5-15707DB390ED}"/>
    <dgm:cxn modelId="{E1AB21D3-42D9-4C8E-9DC6-557B23C57FEF}" type="presOf" srcId="{32575EC7-D421-4BFF-AFCC-DC5F1C6A282B}" destId="{175D4890-013C-47B1-8459-7A6FDC729D63}" srcOrd="1" destOrd="0" presId="urn:microsoft.com/office/officeart/2005/8/layout/hierarchy2"/>
    <dgm:cxn modelId="{427FCFD9-C111-48D3-8CB7-15F8303ABD7B}" type="presOf" srcId="{AF67822D-949F-4423-9302-4D4BBE223039}" destId="{00335460-777E-4A87-803D-E8B1E151E278}" srcOrd="0" destOrd="0" presId="urn:microsoft.com/office/officeart/2005/8/layout/hierarchy2"/>
    <dgm:cxn modelId="{A32E15DB-CDD8-4538-82A1-BD136C676A0C}" type="presOf" srcId="{217BF8F6-3784-4C59-A065-FF1D22E6B9F0}" destId="{784CE19D-F6D6-42A3-8D98-56BA00E2936E}" srcOrd="1" destOrd="0" presId="urn:microsoft.com/office/officeart/2005/8/layout/hierarchy2"/>
    <dgm:cxn modelId="{F2F8FBDF-C85C-44AD-8F26-BE46FA17774B}" srcId="{AF67822D-949F-4423-9302-4D4BBE223039}" destId="{83E322EC-BC4D-4E48-83BA-6FED01C145D0}" srcOrd="0" destOrd="0" parTransId="{AD9952AB-5AE3-44BF-AAA2-203BA19D327F}" sibTransId="{1A6EC57F-85BA-409E-9D27-E48E84F5E698}"/>
    <dgm:cxn modelId="{07E535E2-043F-4B5B-A7BD-5AB9ADD2D545}" type="presOf" srcId="{7B36A42D-7FBA-4136-94C4-0302A119068B}" destId="{4770A03B-556F-4D43-839F-55824848CAE6}" srcOrd="0" destOrd="0" presId="urn:microsoft.com/office/officeart/2005/8/layout/hierarchy2"/>
    <dgm:cxn modelId="{4D25B2E3-64D0-44F4-B127-CC8BA2283A9A}" type="presOf" srcId="{EEA437F0-8EEF-476F-BF29-554B548FBE81}" destId="{4B5F3198-9599-4C19-BDB2-B887706A182A}" srcOrd="0" destOrd="0" presId="urn:microsoft.com/office/officeart/2005/8/layout/hierarchy2"/>
    <dgm:cxn modelId="{81DDC0E5-CC32-4601-9C50-CAE9C6F69285}" type="presOf" srcId="{F24D7329-C01B-4198-BE21-B4501CA993E7}" destId="{4764276A-91A6-4C1F-AE2A-D942FD0B21D8}" srcOrd="1" destOrd="0" presId="urn:microsoft.com/office/officeart/2005/8/layout/hierarchy2"/>
    <dgm:cxn modelId="{5691F9E7-4FDC-49B4-9140-637A603DFC70}" type="presOf" srcId="{AC6A8ED0-B4A4-4EA5-8564-63B98CA4D3E2}" destId="{3DA3F497-FA55-4EE0-800C-CC6230C22A16}" srcOrd="0" destOrd="0" presId="urn:microsoft.com/office/officeart/2005/8/layout/hierarchy2"/>
    <dgm:cxn modelId="{331260E8-AA84-425D-A451-C224F7506811}" type="presOf" srcId="{B8DAFE9E-9187-4413-B1A4-7A06F0EDBA76}" destId="{3161F8A7-8E97-4F88-90C9-439BEC497FD2}" srcOrd="0" destOrd="0" presId="urn:microsoft.com/office/officeart/2005/8/layout/hierarchy2"/>
    <dgm:cxn modelId="{5CC708EA-E31B-45DA-AC78-D0DB6AAB9371}" type="presOf" srcId="{0090364C-7C75-4475-AB80-66163F755F32}" destId="{F11B8657-0A7E-4CC6-BA6C-BA6FBB05FAFE}" srcOrd="0" destOrd="0" presId="urn:microsoft.com/office/officeart/2005/8/layout/hierarchy2"/>
    <dgm:cxn modelId="{DEE549EA-32A3-48FC-898A-28EC013871AF}" type="presOf" srcId="{2C6B2504-6E30-4E50-8A6E-B5CD04639CAC}" destId="{C30DBF52-B70D-4728-A9AC-7F46CEC2890C}" srcOrd="0" destOrd="0" presId="urn:microsoft.com/office/officeart/2005/8/layout/hierarchy2"/>
    <dgm:cxn modelId="{346118EC-A503-4FD2-B75D-A0D3676FF8D0}" type="presOf" srcId="{4068873D-A5AB-4707-B82E-FD6133B976E5}" destId="{B707FFF3-5A4F-4178-94B5-6E299DA87019}" srcOrd="0" destOrd="0" presId="urn:microsoft.com/office/officeart/2005/8/layout/hierarchy2"/>
    <dgm:cxn modelId="{7085B2EC-6886-4419-BE82-6AE4421F1EB3}" type="presOf" srcId="{57D1E478-0297-4DEC-A166-072ACC2ADFE0}" destId="{CD3BDAD5-B204-4CE1-86B4-A5A4AD38D6AF}" srcOrd="0" destOrd="0" presId="urn:microsoft.com/office/officeart/2005/8/layout/hierarchy2"/>
    <dgm:cxn modelId="{59D5D8ED-54A8-4ADD-BE0A-15AF9FD9A18A}" type="presOf" srcId="{4CA6D213-473A-4F46-AA8D-49047FEEA96B}" destId="{D9D27664-2D45-429E-98D9-0F79BDFE1426}" srcOrd="1" destOrd="0" presId="urn:microsoft.com/office/officeart/2005/8/layout/hierarchy2"/>
    <dgm:cxn modelId="{35D065F0-6DF5-49D0-A4A5-E9C186EDE17B}" srcId="{1DF1FB4A-C4CD-40B1-9DC4-511122F4559F}" destId="{92C6B896-6358-432E-BA99-EF57517104DA}" srcOrd="1" destOrd="0" parTransId="{F6B88CAA-787E-4D4B-9C04-34716CB95E2E}" sibTransId="{4295508A-D1C0-4DD2-9425-52BD4FA53ED9}"/>
    <dgm:cxn modelId="{11734AF2-F864-4E4E-A2AB-33369F0B3523}" type="presOf" srcId="{C82C7080-E3BA-4BF3-B4E5-F14FD08C6AC0}" destId="{FCACE24B-5B12-4506-A217-830B47F6616B}" srcOrd="1" destOrd="0" presId="urn:microsoft.com/office/officeart/2005/8/layout/hierarchy2"/>
    <dgm:cxn modelId="{2B5C5AF2-E583-4F6C-A478-5E913ABBD11E}" type="presOf" srcId="{35420808-6AD2-4B02-BA79-3A5B4C1C0BD6}" destId="{31FB47FD-F325-41B5-8125-6CFDE13F721F}" srcOrd="1" destOrd="0" presId="urn:microsoft.com/office/officeart/2005/8/layout/hierarchy2"/>
    <dgm:cxn modelId="{BC1E33F7-AF1D-49E5-8D73-0CA375185406}" type="presOf" srcId="{4544E649-7727-4181-9510-6658DDA9C1C4}" destId="{82CAA72B-A05D-457A-8D97-9C38B88AED16}" srcOrd="0" destOrd="0" presId="urn:microsoft.com/office/officeart/2005/8/layout/hierarchy2"/>
    <dgm:cxn modelId="{C809BCF9-57E0-43CE-BD9D-548E3AC50A2C}" srcId="{4544E649-7727-4181-9510-6658DDA9C1C4}" destId="{65CAAECA-02F6-48C2-9625-051B29529D1D}" srcOrd="1" destOrd="0" parTransId="{32575EC7-D421-4BFF-AFCC-DC5F1C6A282B}" sibTransId="{BCE3DF05-0F10-45B6-95B8-5850EFF66489}"/>
    <dgm:cxn modelId="{FEB7B7DD-9C5A-494E-A064-0820E9B6AB58}" type="presParOf" srcId="{00335460-777E-4A87-803D-E8B1E151E278}" destId="{A1B15779-F4BC-421A-90F6-7EF17BDBF081}" srcOrd="0" destOrd="0" presId="urn:microsoft.com/office/officeart/2005/8/layout/hierarchy2"/>
    <dgm:cxn modelId="{2CCC5D66-9CA2-441F-B8A6-C6A234D41A81}" type="presParOf" srcId="{A1B15779-F4BC-421A-90F6-7EF17BDBF081}" destId="{5DBC4E43-40F8-4364-8405-497AE52B4662}" srcOrd="0" destOrd="0" presId="urn:microsoft.com/office/officeart/2005/8/layout/hierarchy2"/>
    <dgm:cxn modelId="{B7B6F09A-3117-428B-ADE7-1DBBD95D1AE4}" type="presParOf" srcId="{A1B15779-F4BC-421A-90F6-7EF17BDBF081}" destId="{78286DEA-4310-466D-B0BD-038D1D0F6B8D}" srcOrd="1" destOrd="0" presId="urn:microsoft.com/office/officeart/2005/8/layout/hierarchy2"/>
    <dgm:cxn modelId="{83AE5E34-9C7F-4F2F-B2FB-A5C4661E224A}" type="presParOf" srcId="{78286DEA-4310-466D-B0BD-038D1D0F6B8D}" destId="{D7C64C37-20E2-45E2-83FF-6FDE26DEB006}" srcOrd="0" destOrd="0" presId="urn:microsoft.com/office/officeart/2005/8/layout/hierarchy2"/>
    <dgm:cxn modelId="{92A45B38-83C2-41B8-A9C6-4E83754547AD}" type="presParOf" srcId="{D7C64C37-20E2-45E2-83FF-6FDE26DEB006}" destId="{A6F459A3-9A58-4F80-8201-BB4B7755B323}" srcOrd="0" destOrd="0" presId="urn:microsoft.com/office/officeart/2005/8/layout/hierarchy2"/>
    <dgm:cxn modelId="{4D84A0DB-CC9D-4518-BD22-BF1A7BA113E9}" type="presParOf" srcId="{78286DEA-4310-466D-B0BD-038D1D0F6B8D}" destId="{0F61126B-A96A-4F53-B1F5-B728FCE98EA2}" srcOrd="1" destOrd="0" presId="urn:microsoft.com/office/officeart/2005/8/layout/hierarchy2"/>
    <dgm:cxn modelId="{3DEB154D-FD0F-4FDB-BF9F-D4589A466FB5}" type="presParOf" srcId="{0F61126B-A96A-4F53-B1F5-B728FCE98EA2}" destId="{EA0E710C-33AB-4BEC-80DC-0E9D36BE142E}" srcOrd="0" destOrd="0" presId="urn:microsoft.com/office/officeart/2005/8/layout/hierarchy2"/>
    <dgm:cxn modelId="{ABE1B3B2-7B80-4ADA-BF31-6B7038320E92}" type="presParOf" srcId="{0F61126B-A96A-4F53-B1F5-B728FCE98EA2}" destId="{25E59FF4-71FE-4F12-A675-528683F58F17}" srcOrd="1" destOrd="0" presId="urn:microsoft.com/office/officeart/2005/8/layout/hierarchy2"/>
    <dgm:cxn modelId="{C0CC192F-F3FD-498F-B6DB-CB4F70E4CCFC}" type="presParOf" srcId="{25E59FF4-71FE-4F12-A675-528683F58F17}" destId="{F87AC673-CA46-4406-8221-6E1644564E8A}" srcOrd="0" destOrd="0" presId="urn:microsoft.com/office/officeart/2005/8/layout/hierarchy2"/>
    <dgm:cxn modelId="{430E11E7-FA7D-4BF6-BA90-1CBD198F9EFA}" type="presParOf" srcId="{F87AC673-CA46-4406-8221-6E1644564E8A}" destId="{198C7B1D-56B3-45FF-8DA9-590CEBF9A428}" srcOrd="0" destOrd="0" presId="urn:microsoft.com/office/officeart/2005/8/layout/hierarchy2"/>
    <dgm:cxn modelId="{0407D77C-104E-485E-B9AB-6A11ED9CAD7A}" type="presParOf" srcId="{25E59FF4-71FE-4F12-A675-528683F58F17}" destId="{2A6466A0-7C39-45FF-96AD-EDF784FDAC79}" srcOrd="1" destOrd="0" presId="urn:microsoft.com/office/officeart/2005/8/layout/hierarchy2"/>
    <dgm:cxn modelId="{B2B3647B-58CD-4FFC-A932-C854C667C047}" type="presParOf" srcId="{2A6466A0-7C39-45FF-96AD-EDF784FDAC79}" destId="{A8C8805D-AD72-4F65-A2A1-602A18556924}" srcOrd="0" destOrd="0" presId="urn:microsoft.com/office/officeart/2005/8/layout/hierarchy2"/>
    <dgm:cxn modelId="{0F6D4EE2-970B-4CCC-A823-38D354FD48A1}" type="presParOf" srcId="{2A6466A0-7C39-45FF-96AD-EDF784FDAC79}" destId="{930E9838-2C3D-4F6D-A7F7-EFEBCC02E06B}" srcOrd="1" destOrd="0" presId="urn:microsoft.com/office/officeart/2005/8/layout/hierarchy2"/>
    <dgm:cxn modelId="{38E6E270-3CED-403B-8C75-F111323E1CBC}" type="presParOf" srcId="{930E9838-2C3D-4F6D-A7F7-EFEBCC02E06B}" destId="{DA955351-108C-47E4-8764-3685223844D6}" srcOrd="0" destOrd="0" presId="urn:microsoft.com/office/officeart/2005/8/layout/hierarchy2"/>
    <dgm:cxn modelId="{04CFAD81-EF30-4B6A-865C-CC3F08668148}" type="presParOf" srcId="{DA955351-108C-47E4-8764-3685223844D6}" destId="{EAC10DA6-9CF3-43B4-B922-F01A2085F386}" srcOrd="0" destOrd="0" presId="urn:microsoft.com/office/officeart/2005/8/layout/hierarchy2"/>
    <dgm:cxn modelId="{1B23CB29-862F-41BF-AAD0-4B5B4B5F174F}" type="presParOf" srcId="{930E9838-2C3D-4F6D-A7F7-EFEBCC02E06B}" destId="{C5D0D859-3781-424C-93B4-D9388DF7C7D8}" srcOrd="1" destOrd="0" presId="urn:microsoft.com/office/officeart/2005/8/layout/hierarchy2"/>
    <dgm:cxn modelId="{315B82A3-4F9D-46EB-BA4C-7F6BE95E8C2C}" type="presParOf" srcId="{C5D0D859-3781-424C-93B4-D9388DF7C7D8}" destId="{82CAA72B-A05D-457A-8D97-9C38B88AED16}" srcOrd="0" destOrd="0" presId="urn:microsoft.com/office/officeart/2005/8/layout/hierarchy2"/>
    <dgm:cxn modelId="{43269A84-28FE-4933-93A2-DA10C25BFCAD}" type="presParOf" srcId="{C5D0D859-3781-424C-93B4-D9388DF7C7D8}" destId="{C00D7C75-2E4D-4338-841F-A54D70A4D4E2}" srcOrd="1" destOrd="0" presId="urn:microsoft.com/office/officeart/2005/8/layout/hierarchy2"/>
    <dgm:cxn modelId="{691186C6-3CA5-4A8F-B062-C21C8A805776}" type="presParOf" srcId="{C00D7C75-2E4D-4338-841F-A54D70A4D4E2}" destId="{00635D6F-F166-4F89-8934-AF004DA5709D}" srcOrd="0" destOrd="0" presId="urn:microsoft.com/office/officeart/2005/8/layout/hierarchy2"/>
    <dgm:cxn modelId="{5DE919B5-5C4F-42A3-8B2D-27E4470E3196}" type="presParOf" srcId="{00635D6F-F166-4F89-8934-AF004DA5709D}" destId="{52098144-5197-494F-BF6F-8BC26E402213}" srcOrd="0" destOrd="0" presId="urn:microsoft.com/office/officeart/2005/8/layout/hierarchy2"/>
    <dgm:cxn modelId="{EDA5BD7B-A8BC-4BB3-8BDE-A7EAF46DECDF}" type="presParOf" srcId="{C00D7C75-2E4D-4338-841F-A54D70A4D4E2}" destId="{DF710DBE-1AA9-4E9D-800A-19FA642F99FE}" srcOrd="1" destOrd="0" presId="urn:microsoft.com/office/officeart/2005/8/layout/hierarchy2"/>
    <dgm:cxn modelId="{F80F9505-76C7-4091-8343-66F918B4D098}" type="presParOf" srcId="{DF710DBE-1AA9-4E9D-800A-19FA642F99FE}" destId="{D4732AA7-B2D9-4851-82F6-2EA07E81F586}" srcOrd="0" destOrd="0" presId="urn:microsoft.com/office/officeart/2005/8/layout/hierarchy2"/>
    <dgm:cxn modelId="{8840D967-86C6-4A1A-879D-7E86B23BA09D}" type="presParOf" srcId="{DF710DBE-1AA9-4E9D-800A-19FA642F99FE}" destId="{8E769BD1-D54E-4BF3-A927-4AD0FE5629C8}" srcOrd="1" destOrd="0" presId="urn:microsoft.com/office/officeart/2005/8/layout/hierarchy2"/>
    <dgm:cxn modelId="{EE9C1454-1593-404A-B804-BF722E8A554F}" type="presParOf" srcId="{8E769BD1-D54E-4BF3-A927-4AD0FE5629C8}" destId="{D41A1955-3132-47CC-A190-CE43B73D2E0E}" srcOrd="0" destOrd="0" presId="urn:microsoft.com/office/officeart/2005/8/layout/hierarchy2"/>
    <dgm:cxn modelId="{1F453432-9D83-4A93-9833-CC2606A322D8}" type="presParOf" srcId="{D41A1955-3132-47CC-A190-CE43B73D2E0E}" destId="{D277E898-129C-424B-815D-F7856AF601D9}" srcOrd="0" destOrd="0" presId="urn:microsoft.com/office/officeart/2005/8/layout/hierarchy2"/>
    <dgm:cxn modelId="{84E6B2EB-B8B2-4061-BEF3-20A394AE1976}" type="presParOf" srcId="{8E769BD1-D54E-4BF3-A927-4AD0FE5629C8}" destId="{4CE12D86-7BA4-44F4-A985-024CF5D41840}" srcOrd="1" destOrd="0" presId="urn:microsoft.com/office/officeart/2005/8/layout/hierarchy2"/>
    <dgm:cxn modelId="{9E369854-DF9C-4EE2-9634-1DBEB79167CA}" type="presParOf" srcId="{4CE12D86-7BA4-44F4-A985-024CF5D41840}" destId="{4B5F3198-9599-4C19-BDB2-B887706A182A}" srcOrd="0" destOrd="0" presId="urn:microsoft.com/office/officeart/2005/8/layout/hierarchy2"/>
    <dgm:cxn modelId="{D0FEE787-4CBD-40C8-8C67-474989577391}" type="presParOf" srcId="{4CE12D86-7BA4-44F4-A985-024CF5D41840}" destId="{2F23049B-481A-43B9-BA56-9081D41D00EB}" srcOrd="1" destOrd="0" presId="urn:microsoft.com/office/officeart/2005/8/layout/hierarchy2"/>
    <dgm:cxn modelId="{C00DE311-0744-4DDA-BF8B-31877EB10303}" type="presParOf" srcId="{C00D7C75-2E4D-4338-841F-A54D70A4D4E2}" destId="{62BB4154-4811-405E-BD67-C48DD722A21D}" srcOrd="2" destOrd="0" presId="urn:microsoft.com/office/officeart/2005/8/layout/hierarchy2"/>
    <dgm:cxn modelId="{559392B8-44EA-4FB4-A345-D84DAAC2FEC2}" type="presParOf" srcId="{62BB4154-4811-405E-BD67-C48DD722A21D}" destId="{175D4890-013C-47B1-8459-7A6FDC729D63}" srcOrd="0" destOrd="0" presId="urn:microsoft.com/office/officeart/2005/8/layout/hierarchy2"/>
    <dgm:cxn modelId="{58E1D197-CBE7-4FC1-93E6-7DA7B6990BFD}" type="presParOf" srcId="{C00D7C75-2E4D-4338-841F-A54D70A4D4E2}" destId="{CC6ADCF7-A244-4D94-92AA-2C99F10DDFB7}" srcOrd="3" destOrd="0" presId="urn:microsoft.com/office/officeart/2005/8/layout/hierarchy2"/>
    <dgm:cxn modelId="{5DCA24C0-50AB-4DB9-BC42-01F961AED037}" type="presParOf" srcId="{CC6ADCF7-A244-4D94-92AA-2C99F10DDFB7}" destId="{86378D74-D2C9-4B98-8A4E-F41A5A750DA0}" srcOrd="0" destOrd="0" presId="urn:microsoft.com/office/officeart/2005/8/layout/hierarchy2"/>
    <dgm:cxn modelId="{C0DB7F01-1DB1-4447-92CD-C5536BDAF439}" type="presParOf" srcId="{CC6ADCF7-A244-4D94-92AA-2C99F10DDFB7}" destId="{EDEB393D-C664-46BB-AB1C-D7FA80991479}" srcOrd="1" destOrd="0" presId="urn:microsoft.com/office/officeart/2005/8/layout/hierarchy2"/>
    <dgm:cxn modelId="{F2F52B1C-5F87-4392-AC7D-DB7B37867380}" type="presParOf" srcId="{EDEB393D-C664-46BB-AB1C-D7FA80991479}" destId="{6CB1D7D2-783A-4C8B-90B8-18866A89F555}" srcOrd="0" destOrd="0" presId="urn:microsoft.com/office/officeart/2005/8/layout/hierarchy2"/>
    <dgm:cxn modelId="{186CAB67-1F3F-46D8-AE04-6437B1590CFF}" type="presParOf" srcId="{6CB1D7D2-783A-4C8B-90B8-18866A89F555}" destId="{433E0D1F-0054-4E63-96C5-CEA55814A4BD}" srcOrd="0" destOrd="0" presId="urn:microsoft.com/office/officeart/2005/8/layout/hierarchy2"/>
    <dgm:cxn modelId="{D3FAC4B2-D41A-4527-ABDB-9E37BA8B58B8}" type="presParOf" srcId="{EDEB393D-C664-46BB-AB1C-D7FA80991479}" destId="{F921F49C-FCEC-4720-ABB7-F300CAB3338E}" srcOrd="1" destOrd="0" presId="urn:microsoft.com/office/officeart/2005/8/layout/hierarchy2"/>
    <dgm:cxn modelId="{957A8E25-3C58-4A28-8404-BF1A874BECD9}" type="presParOf" srcId="{F921F49C-FCEC-4720-ABB7-F300CAB3338E}" destId="{AC58C61F-7C3A-49C4-8617-8B9106999D8F}" srcOrd="0" destOrd="0" presId="urn:microsoft.com/office/officeart/2005/8/layout/hierarchy2"/>
    <dgm:cxn modelId="{1E0BC544-0DEE-410F-9E17-9013F8E829AC}" type="presParOf" srcId="{F921F49C-FCEC-4720-ABB7-F300CAB3338E}" destId="{D60803A8-4FDF-4479-801B-10C4669CA872}" srcOrd="1" destOrd="0" presId="urn:microsoft.com/office/officeart/2005/8/layout/hierarchy2"/>
    <dgm:cxn modelId="{A18C303B-6C48-44AB-80AF-28375463444A}" type="presParOf" srcId="{C00D7C75-2E4D-4338-841F-A54D70A4D4E2}" destId="{C2A25ED7-3C45-4C39-B7B5-3E1354BD306D}" srcOrd="4" destOrd="0" presId="urn:microsoft.com/office/officeart/2005/8/layout/hierarchy2"/>
    <dgm:cxn modelId="{9A7D3365-37A4-413C-8ED6-E028B87450B1}" type="presParOf" srcId="{C2A25ED7-3C45-4C39-B7B5-3E1354BD306D}" destId="{FCACE24B-5B12-4506-A217-830B47F6616B}" srcOrd="0" destOrd="0" presId="urn:microsoft.com/office/officeart/2005/8/layout/hierarchy2"/>
    <dgm:cxn modelId="{253D740E-7A45-4AF3-A526-A9C810ECF537}" type="presParOf" srcId="{C00D7C75-2E4D-4338-841F-A54D70A4D4E2}" destId="{F73F865D-2A65-4127-8822-13D5843E3D74}" srcOrd="5" destOrd="0" presId="urn:microsoft.com/office/officeart/2005/8/layout/hierarchy2"/>
    <dgm:cxn modelId="{0B6EA1FD-A178-4524-A50C-A3026F4490CB}" type="presParOf" srcId="{F73F865D-2A65-4127-8822-13D5843E3D74}" destId="{06C788FB-016C-4135-9170-CB56DB78C7FE}" srcOrd="0" destOrd="0" presId="urn:microsoft.com/office/officeart/2005/8/layout/hierarchy2"/>
    <dgm:cxn modelId="{3731E5EA-5E8C-427B-8F82-9FDB8E55BC29}" type="presParOf" srcId="{F73F865D-2A65-4127-8822-13D5843E3D74}" destId="{BEC4F688-3B69-41D2-8BF4-8D09225CD81C}" srcOrd="1" destOrd="0" presId="urn:microsoft.com/office/officeart/2005/8/layout/hierarchy2"/>
    <dgm:cxn modelId="{6E58438B-EA36-40C7-940B-73789C3BDB36}" type="presParOf" srcId="{930E9838-2C3D-4F6D-A7F7-EFEBCC02E06B}" destId="{19228B2D-51DF-418E-A302-1613A518E322}" srcOrd="2" destOrd="0" presId="urn:microsoft.com/office/officeart/2005/8/layout/hierarchy2"/>
    <dgm:cxn modelId="{382D90F2-A5BA-459A-9538-108ABBE84DB1}" type="presParOf" srcId="{19228B2D-51DF-418E-A302-1613A518E322}" destId="{D6EA8576-BBFC-445A-8807-44681C30C427}" srcOrd="0" destOrd="0" presId="urn:microsoft.com/office/officeart/2005/8/layout/hierarchy2"/>
    <dgm:cxn modelId="{EB8E20EA-1C53-4804-A123-BDA9E8A71D79}" type="presParOf" srcId="{930E9838-2C3D-4F6D-A7F7-EFEBCC02E06B}" destId="{A0B19650-ABA6-4FF8-BB10-961D68F65ABF}" srcOrd="3" destOrd="0" presId="urn:microsoft.com/office/officeart/2005/8/layout/hierarchy2"/>
    <dgm:cxn modelId="{B9154AFB-B866-461F-B7C9-6BD0CD7A56BA}" type="presParOf" srcId="{A0B19650-ABA6-4FF8-BB10-961D68F65ABF}" destId="{F46981F1-3699-4E52-80F8-59BFD658CBC6}" srcOrd="0" destOrd="0" presId="urn:microsoft.com/office/officeart/2005/8/layout/hierarchy2"/>
    <dgm:cxn modelId="{994E48FE-A7F0-4FAA-A11E-DA3ECF7DB40F}" type="presParOf" srcId="{A0B19650-ABA6-4FF8-BB10-961D68F65ABF}" destId="{6ED9E369-DE68-4383-A53A-46DACDA28A8F}" srcOrd="1" destOrd="0" presId="urn:microsoft.com/office/officeart/2005/8/layout/hierarchy2"/>
    <dgm:cxn modelId="{231226CA-BD4B-4A04-802D-5724932C4C54}" type="presParOf" srcId="{6ED9E369-DE68-4383-A53A-46DACDA28A8F}" destId="{85E6D6B9-6641-4286-9B02-B4D52B39840C}" srcOrd="0" destOrd="0" presId="urn:microsoft.com/office/officeart/2005/8/layout/hierarchy2"/>
    <dgm:cxn modelId="{24533EEB-9A43-4E64-BB6A-7DB4BB880C68}" type="presParOf" srcId="{85E6D6B9-6641-4286-9B02-B4D52B39840C}" destId="{B49366EB-EC6A-41D4-90EB-1DE9E11B16E0}" srcOrd="0" destOrd="0" presId="urn:microsoft.com/office/officeart/2005/8/layout/hierarchy2"/>
    <dgm:cxn modelId="{F4E5C908-0512-4A77-A051-EDAEBF1AC8B0}" type="presParOf" srcId="{6ED9E369-DE68-4383-A53A-46DACDA28A8F}" destId="{5B600650-D416-4F86-B634-D33488142CAA}" srcOrd="1" destOrd="0" presId="urn:microsoft.com/office/officeart/2005/8/layout/hierarchy2"/>
    <dgm:cxn modelId="{613B7501-4970-4128-B286-D8ED44CAA83C}" type="presParOf" srcId="{5B600650-D416-4F86-B634-D33488142CAA}" destId="{43C7C5C2-EB75-414E-A7EB-6A5E8E844517}" srcOrd="0" destOrd="0" presId="urn:microsoft.com/office/officeart/2005/8/layout/hierarchy2"/>
    <dgm:cxn modelId="{B544A729-578F-4B13-95CF-CCCCBBCD7700}" type="presParOf" srcId="{5B600650-D416-4F86-B634-D33488142CAA}" destId="{88848877-3FDE-4AE4-A9C2-84678FE5E853}" srcOrd="1" destOrd="0" presId="urn:microsoft.com/office/officeart/2005/8/layout/hierarchy2"/>
    <dgm:cxn modelId="{5920D83A-F983-4EC3-8A49-4DF3C2ECEAE2}" type="presParOf" srcId="{88848877-3FDE-4AE4-A9C2-84678FE5E853}" destId="{8BF6A10D-1A05-454B-AE47-4FF3487A107D}" srcOrd="0" destOrd="0" presId="urn:microsoft.com/office/officeart/2005/8/layout/hierarchy2"/>
    <dgm:cxn modelId="{2394D9C9-5088-4534-9F18-19D20859E15E}" type="presParOf" srcId="{8BF6A10D-1A05-454B-AE47-4FF3487A107D}" destId="{31FB47FD-F325-41B5-8125-6CFDE13F721F}" srcOrd="0" destOrd="0" presId="urn:microsoft.com/office/officeart/2005/8/layout/hierarchy2"/>
    <dgm:cxn modelId="{439C7E9D-5D7D-4D3A-A678-E66D5442859A}" type="presParOf" srcId="{88848877-3FDE-4AE4-A9C2-84678FE5E853}" destId="{FA01BC3B-2BBC-4568-8F77-E8B809DB6913}" srcOrd="1" destOrd="0" presId="urn:microsoft.com/office/officeart/2005/8/layout/hierarchy2"/>
    <dgm:cxn modelId="{EEDDA519-3153-47EE-A501-17C008E32B85}" type="presParOf" srcId="{FA01BC3B-2BBC-4568-8F77-E8B809DB6913}" destId="{3161F8A7-8E97-4F88-90C9-439BEC497FD2}" srcOrd="0" destOrd="0" presId="urn:microsoft.com/office/officeart/2005/8/layout/hierarchy2"/>
    <dgm:cxn modelId="{273A3484-4BE1-4F95-B1E4-E2E3A38512A2}" type="presParOf" srcId="{FA01BC3B-2BBC-4568-8F77-E8B809DB6913}" destId="{F93A7575-E2CB-4BF3-A4F1-5B83950809AB}" srcOrd="1" destOrd="0" presId="urn:microsoft.com/office/officeart/2005/8/layout/hierarchy2"/>
    <dgm:cxn modelId="{5431A70C-7B7C-4471-81EA-6A5A41B24DAF}" type="presParOf" srcId="{6ED9E369-DE68-4383-A53A-46DACDA28A8F}" destId="{8F9CA328-B3B0-4C31-9119-9B722972AB1F}" srcOrd="2" destOrd="0" presId="urn:microsoft.com/office/officeart/2005/8/layout/hierarchy2"/>
    <dgm:cxn modelId="{BB721D59-C5E3-4C88-903D-69051FBE3CEA}" type="presParOf" srcId="{8F9CA328-B3B0-4C31-9119-9B722972AB1F}" destId="{7E85FA3A-BBEA-41BE-85AE-D95818EF4FA3}" srcOrd="0" destOrd="0" presId="urn:microsoft.com/office/officeart/2005/8/layout/hierarchy2"/>
    <dgm:cxn modelId="{460DEF37-864F-48F4-A382-4C8E54166AD9}" type="presParOf" srcId="{6ED9E369-DE68-4383-A53A-46DACDA28A8F}" destId="{938940C8-848E-49F6-80B4-F9E0298069C2}" srcOrd="3" destOrd="0" presId="urn:microsoft.com/office/officeart/2005/8/layout/hierarchy2"/>
    <dgm:cxn modelId="{5807586F-80B4-4842-9FBE-2C2B9EEBF1C0}" type="presParOf" srcId="{938940C8-848E-49F6-80B4-F9E0298069C2}" destId="{5DC520CC-E581-4CF1-A26D-2EBEFA5EE8FB}" srcOrd="0" destOrd="0" presId="urn:microsoft.com/office/officeart/2005/8/layout/hierarchy2"/>
    <dgm:cxn modelId="{566F04BA-CA65-4C08-A8B1-EF9143412035}" type="presParOf" srcId="{938940C8-848E-49F6-80B4-F9E0298069C2}" destId="{9237B12A-E371-4B33-894E-1FC06FCF6F5B}" srcOrd="1" destOrd="0" presId="urn:microsoft.com/office/officeart/2005/8/layout/hierarchy2"/>
    <dgm:cxn modelId="{4CAD8940-DF38-482B-9A43-2B8669147381}" type="presParOf" srcId="{9237B12A-E371-4B33-894E-1FC06FCF6F5B}" destId="{CD3BDAD5-B204-4CE1-86B4-A5A4AD38D6AF}" srcOrd="0" destOrd="0" presId="urn:microsoft.com/office/officeart/2005/8/layout/hierarchy2"/>
    <dgm:cxn modelId="{54E173DA-5258-48EC-B2A5-AB7A7E67369C}" type="presParOf" srcId="{CD3BDAD5-B204-4CE1-86B4-A5A4AD38D6AF}" destId="{E19BD67C-4035-4B13-AA84-6358D2477D86}" srcOrd="0" destOrd="0" presId="urn:microsoft.com/office/officeart/2005/8/layout/hierarchy2"/>
    <dgm:cxn modelId="{2219F669-60E7-4899-BE42-E4C3C79184B2}" type="presParOf" srcId="{9237B12A-E371-4B33-894E-1FC06FCF6F5B}" destId="{ADCADB72-3736-49E7-AE30-7B9FEBB8990F}" srcOrd="1" destOrd="0" presId="urn:microsoft.com/office/officeart/2005/8/layout/hierarchy2"/>
    <dgm:cxn modelId="{E54E4546-0EB1-4B03-9970-36189F27E3A5}" type="presParOf" srcId="{ADCADB72-3736-49E7-AE30-7B9FEBB8990F}" destId="{68C8C77F-3617-44A9-8A39-AB2C3344013B}" srcOrd="0" destOrd="0" presId="urn:microsoft.com/office/officeart/2005/8/layout/hierarchy2"/>
    <dgm:cxn modelId="{4620B40E-9FCE-4E2E-A45F-0AD284F88156}" type="presParOf" srcId="{ADCADB72-3736-49E7-AE30-7B9FEBB8990F}" destId="{6C4484FC-E90C-4796-8FBC-4108232C5C5B}" srcOrd="1" destOrd="0" presId="urn:microsoft.com/office/officeart/2005/8/layout/hierarchy2"/>
    <dgm:cxn modelId="{0135C927-4BC3-497E-ADC5-08A8B63A246F}" type="presParOf" srcId="{6ED9E369-DE68-4383-A53A-46DACDA28A8F}" destId="{8604D4AD-912A-4270-9A86-EB933ED15683}" srcOrd="4" destOrd="0" presId="urn:microsoft.com/office/officeart/2005/8/layout/hierarchy2"/>
    <dgm:cxn modelId="{4E907C4B-78DB-4259-8BE1-3791A040A1E5}" type="presParOf" srcId="{8604D4AD-912A-4270-9A86-EB933ED15683}" destId="{DA3FB571-DFA4-401D-9DA4-D1C993D15367}" srcOrd="0" destOrd="0" presId="urn:microsoft.com/office/officeart/2005/8/layout/hierarchy2"/>
    <dgm:cxn modelId="{157026DD-F94A-4B52-8861-842C20F4AAB0}" type="presParOf" srcId="{6ED9E369-DE68-4383-A53A-46DACDA28A8F}" destId="{37C27536-4DBA-4C97-8035-9A811F1780AA}" srcOrd="5" destOrd="0" presId="urn:microsoft.com/office/officeart/2005/8/layout/hierarchy2"/>
    <dgm:cxn modelId="{D3A172BE-E560-464F-A2A6-FFA58545574A}" type="presParOf" srcId="{37C27536-4DBA-4C97-8035-9A811F1780AA}" destId="{B985DB2E-9F4C-4E33-8582-D91C243E4B70}" srcOrd="0" destOrd="0" presId="urn:microsoft.com/office/officeart/2005/8/layout/hierarchy2"/>
    <dgm:cxn modelId="{571E6FAC-08D6-4AFD-B322-C675A6AFAD1F}" type="presParOf" srcId="{37C27536-4DBA-4C97-8035-9A811F1780AA}" destId="{E681B9B4-F5CE-4AAC-9F6C-11546053B49A}" srcOrd="1" destOrd="0" presId="urn:microsoft.com/office/officeart/2005/8/layout/hierarchy2"/>
    <dgm:cxn modelId="{A230D856-2F17-4249-A81F-0A592138C65F}" type="presParOf" srcId="{930E9838-2C3D-4F6D-A7F7-EFEBCC02E06B}" destId="{495B54FF-20EA-4B92-8859-EFCEABD66EA1}" srcOrd="4" destOrd="0" presId="urn:microsoft.com/office/officeart/2005/8/layout/hierarchy2"/>
    <dgm:cxn modelId="{864195C6-4D28-411C-AB77-BCABA8430768}" type="presParOf" srcId="{495B54FF-20EA-4B92-8859-EFCEABD66EA1}" destId="{BD68FEFD-6863-4623-B095-E21958ED16A0}" srcOrd="0" destOrd="0" presId="urn:microsoft.com/office/officeart/2005/8/layout/hierarchy2"/>
    <dgm:cxn modelId="{54323024-1784-40FF-AF91-1A28A5BAE6B3}" type="presParOf" srcId="{930E9838-2C3D-4F6D-A7F7-EFEBCC02E06B}" destId="{12D4042C-817C-4A8C-B916-16F383B6F228}" srcOrd="5" destOrd="0" presId="urn:microsoft.com/office/officeart/2005/8/layout/hierarchy2"/>
    <dgm:cxn modelId="{DABB4CBC-F499-425F-981F-F9EB27B22F0B}" type="presParOf" srcId="{12D4042C-817C-4A8C-B916-16F383B6F228}" destId="{BA83334E-E036-438E-B977-ACBBF20D36AA}" srcOrd="0" destOrd="0" presId="urn:microsoft.com/office/officeart/2005/8/layout/hierarchy2"/>
    <dgm:cxn modelId="{A994AFED-B73C-4180-9EFD-6C79A8326997}" type="presParOf" srcId="{12D4042C-817C-4A8C-B916-16F383B6F228}" destId="{1026BBE7-57A4-4F0C-B38A-31103ADA62E3}" srcOrd="1" destOrd="0" presId="urn:microsoft.com/office/officeart/2005/8/layout/hierarchy2"/>
    <dgm:cxn modelId="{2C3E22B6-09C0-4AC4-B0A6-B1E84D095594}" type="presParOf" srcId="{1026BBE7-57A4-4F0C-B38A-31103ADA62E3}" destId="{B707FFF3-5A4F-4178-94B5-6E299DA87019}" srcOrd="0" destOrd="0" presId="urn:microsoft.com/office/officeart/2005/8/layout/hierarchy2"/>
    <dgm:cxn modelId="{C0AF91AE-B4CB-4F5C-A127-0F1567ACF6AA}" type="presParOf" srcId="{B707FFF3-5A4F-4178-94B5-6E299DA87019}" destId="{3E4688D6-7E7C-464E-AF75-03681364A661}" srcOrd="0" destOrd="0" presId="urn:microsoft.com/office/officeart/2005/8/layout/hierarchy2"/>
    <dgm:cxn modelId="{51560595-84E1-4029-94EA-83127F1392FB}" type="presParOf" srcId="{1026BBE7-57A4-4F0C-B38A-31103ADA62E3}" destId="{08E1F233-E10A-4235-B34B-B4972062C616}" srcOrd="1" destOrd="0" presId="urn:microsoft.com/office/officeart/2005/8/layout/hierarchy2"/>
    <dgm:cxn modelId="{3027866D-418E-4810-BA7D-53F19A12246B}" type="presParOf" srcId="{08E1F233-E10A-4235-B34B-B4972062C616}" destId="{C9DB92AA-0010-404C-83BE-16941C1AD762}" srcOrd="0" destOrd="0" presId="urn:microsoft.com/office/officeart/2005/8/layout/hierarchy2"/>
    <dgm:cxn modelId="{16E8070E-C1E7-4024-9A65-82480C21005B}" type="presParOf" srcId="{08E1F233-E10A-4235-B34B-B4972062C616}" destId="{D1D4E074-D416-4650-83CD-3F7B7FAFDD72}" srcOrd="1" destOrd="0" presId="urn:microsoft.com/office/officeart/2005/8/layout/hierarchy2"/>
    <dgm:cxn modelId="{9550F5CA-13DB-47D6-B1C6-7BC1A5B53A4F}" type="presParOf" srcId="{1026BBE7-57A4-4F0C-B38A-31103ADA62E3}" destId="{C30DBF52-B70D-4728-A9AC-7F46CEC2890C}" srcOrd="2" destOrd="0" presId="urn:microsoft.com/office/officeart/2005/8/layout/hierarchy2"/>
    <dgm:cxn modelId="{9040B7B0-7833-4633-B4CB-BACD8AAD5D4A}" type="presParOf" srcId="{C30DBF52-B70D-4728-A9AC-7F46CEC2890C}" destId="{64E4FEB5-52C9-4C57-AD4C-3D8C4CB29172}" srcOrd="0" destOrd="0" presId="urn:microsoft.com/office/officeart/2005/8/layout/hierarchy2"/>
    <dgm:cxn modelId="{F2774680-51E6-4D1B-8A8B-4A4447CF4C1B}" type="presParOf" srcId="{1026BBE7-57A4-4F0C-B38A-31103ADA62E3}" destId="{1AD22F6D-771B-43B2-B74D-127FD61CC3E7}" srcOrd="3" destOrd="0" presId="urn:microsoft.com/office/officeart/2005/8/layout/hierarchy2"/>
    <dgm:cxn modelId="{FB1A13CD-BFA4-42EE-AC8E-D093109DEB72}" type="presParOf" srcId="{1AD22F6D-771B-43B2-B74D-127FD61CC3E7}" destId="{29368A8D-F65C-4814-8069-729725464C1F}" srcOrd="0" destOrd="0" presId="urn:microsoft.com/office/officeart/2005/8/layout/hierarchy2"/>
    <dgm:cxn modelId="{7DF56C32-62FB-49B6-9F77-58739643F47E}" type="presParOf" srcId="{1AD22F6D-771B-43B2-B74D-127FD61CC3E7}" destId="{055C94B8-C5EF-485D-BAE1-879C21B20DA1}" srcOrd="1" destOrd="0" presId="urn:microsoft.com/office/officeart/2005/8/layout/hierarchy2"/>
    <dgm:cxn modelId="{A7FA83EB-576E-4175-8000-796EFED01629}" type="presParOf" srcId="{055C94B8-C5EF-485D-BAE1-879C21B20DA1}" destId="{5B0DC1A1-C235-4958-A9DE-6D98D7CDD3F3}" srcOrd="0" destOrd="0" presId="urn:microsoft.com/office/officeart/2005/8/layout/hierarchy2"/>
    <dgm:cxn modelId="{D36F7C32-658B-43C3-8F0C-92C12379C581}" type="presParOf" srcId="{5B0DC1A1-C235-4958-A9DE-6D98D7CDD3F3}" destId="{4764276A-91A6-4C1F-AE2A-D942FD0B21D8}" srcOrd="0" destOrd="0" presId="urn:microsoft.com/office/officeart/2005/8/layout/hierarchy2"/>
    <dgm:cxn modelId="{C411B797-3BAE-4657-AFDB-22CEE9FFA269}" type="presParOf" srcId="{055C94B8-C5EF-485D-BAE1-879C21B20DA1}" destId="{89180A05-A60D-49D8-A204-57A921E839C7}" srcOrd="1" destOrd="0" presId="urn:microsoft.com/office/officeart/2005/8/layout/hierarchy2"/>
    <dgm:cxn modelId="{B8E0B39D-674C-46AC-83AA-D7398DC4C34F}" type="presParOf" srcId="{89180A05-A60D-49D8-A204-57A921E839C7}" destId="{B3062EC0-DAAD-47FF-A5C2-AAED28412AB6}" srcOrd="0" destOrd="0" presId="urn:microsoft.com/office/officeart/2005/8/layout/hierarchy2"/>
    <dgm:cxn modelId="{FF26A3A6-C72B-49D3-B71E-FC1C8CCBDFD7}" type="presParOf" srcId="{89180A05-A60D-49D8-A204-57A921E839C7}" destId="{8526FC97-FD1B-443C-ABFF-ED066890959A}" srcOrd="1" destOrd="0" presId="urn:microsoft.com/office/officeart/2005/8/layout/hierarchy2"/>
    <dgm:cxn modelId="{C2D02BC5-A530-4BAD-B241-E066FB30D7CB}" type="presParOf" srcId="{055C94B8-C5EF-485D-BAE1-879C21B20DA1}" destId="{1F922A38-A254-433D-8DDD-54B1CFDA6D8C}" srcOrd="2" destOrd="0" presId="urn:microsoft.com/office/officeart/2005/8/layout/hierarchy2"/>
    <dgm:cxn modelId="{F41313E4-E7B1-4F2C-8C9B-E32A2E473932}" type="presParOf" srcId="{1F922A38-A254-433D-8DDD-54B1CFDA6D8C}" destId="{784CE19D-F6D6-42A3-8D98-56BA00E2936E}" srcOrd="0" destOrd="0" presId="urn:microsoft.com/office/officeart/2005/8/layout/hierarchy2"/>
    <dgm:cxn modelId="{75A17E1F-4C9D-4127-A7C5-D32032ED563B}" type="presParOf" srcId="{055C94B8-C5EF-485D-BAE1-879C21B20DA1}" destId="{287E06E9-E91A-4F18-9008-B19DAB398E02}" srcOrd="3" destOrd="0" presId="urn:microsoft.com/office/officeart/2005/8/layout/hierarchy2"/>
    <dgm:cxn modelId="{EEEF9D32-DCEC-482B-8ADC-81022A520FEC}" type="presParOf" srcId="{287E06E9-E91A-4F18-9008-B19DAB398E02}" destId="{4770A03B-556F-4D43-839F-55824848CAE6}" srcOrd="0" destOrd="0" presId="urn:microsoft.com/office/officeart/2005/8/layout/hierarchy2"/>
    <dgm:cxn modelId="{9BD1CD8A-6C82-41D2-BC54-198EF98EDA78}" type="presParOf" srcId="{287E06E9-E91A-4F18-9008-B19DAB398E02}" destId="{A0E6EC48-A372-4C03-9C86-09383BBA7957}" srcOrd="1" destOrd="0" presId="urn:microsoft.com/office/officeart/2005/8/layout/hierarchy2"/>
    <dgm:cxn modelId="{AFE77450-F33A-4AD1-9E81-3947E1F87692}" type="presParOf" srcId="{930E9838-2C3D-4F6D-A7F7-EFEBCC02E06B}" destId="{B5588E2D-949D-4C90-86AA-C10BBAD0D25F}" srcOrd="6" destOrd="0" presId="urn:microsoft.com/office/officeart/2005/8/layout/hierarchy2"/>
    <dgm:cxn modelId="{26FDC21A-BECC-435A-84E7-3885B9C743FB}" type="presParOf" srcId="{B5588E2D-949D-4C90-86AA-C10BBAD0D25F}" destId="{D9D27664-2D45-429E-98D9-0F79BDFE1426}" srcOrd="0" destOrd="0" presId="urn:microsoft.com/office/officeart/2005/8/layout/hierarchy2"/>
    <dgm:cxn modelId="{1C0CAA7D-B32B-452E-B85E-8CA0F6F05335}" type="presParOf" srcId="{930E9838-2C3D-4F6D-A7F7-EFEBCC02E06B}" destId="{6CCA82CC-11EF-436C-8488-C7A8894EFD54}" srcOrd="7" destOrd="0" presId="urn:microsoft.com/office/officeart/2005/8/layout/hierarchy2"/>
    <dgm:cxn modelId="{4A8FB531-8EFC-4470-B3B1-47A42BE71F2B}" type="presParOf" srcId="{6CCA82CC-11EF-436C-8488-C7A8894EFD54}" destId="{F11B8657-0A7E-4CC6-BA6C-BA6FBB05FAFE}" srcOrd="0" destOrd="0" presId="urn:microsoft.com/office/officeart/2005/8/layout/hierarchy2"/>
    <dgm:cxn modelId="{63076915-2405-4EBD-B031-5BC5069C443F}" type="presParOf" srcId="{6CCA82CC-11EF-436C-8488-C7A8894EFD54}" destId="{C891F656-69A7-41C9-9BC1-ACE4EDD2D5CE}" srcOrd="1" destOrd="0" presId="urn:microsoft.com/office/officeart/2005/8/layout/hierarchy2"/>
    <dgm:cxn modelId="{DE3F1929-F0C3-4E8C-86B7-238204059179}" type="presParOf" srcId="{C891F656-69A7-41C9-9BC1-ACE4EDD2D5CE}" destId="{7037D186-6E9A-421E-B6B4-5B1B2708D8AB}" srcOrd="0" destOrd="0" presId="urn:microsoft.com/office/officeart/2005/8/layout/hierarchy2"/>
    <dgm:cxn modelId="{5C25355E-55A2-43F2-94B5-F4715B00DD6B}" type="presParOf" srcId="{7037D186-6E9A-421E-B6B4-5B1B2708D8AB}" destId="{00EDF3BE-CA7B-4CFC-8C2F-7895ED3376DD}" srcOrd="0" destOrd="0" presId="urn:microsoft.com/office/officeart/2005/8/layout/hierarchy2"/>
    <dgm:cxn modelId="{E567B3B8-3D4B-4925-AFFE-67DF54F6B78C}" type="presParOf" srcId="{C891F656-69A7-41C9-9BC1-ACE4EDD2D5CE}" destId="{5DB32768-9EDA-4C24-8B2F-3CF408AB0879}" srcOrd="1" destOrd="0" presId="urn:microsoft.com/office/officeart/2005/8/layout/hierarchy2"/>
    <dgm:cxn modelId="{32BB2469-0C87-42AA-ADF5-483C68E0C1DA}" type="presParOf" srcId="{5DB32768-9EDA-4C24-8B2F-3CF408AB0879}" destId="{AD037E25-0860-4947-BEC6-9B57CC1F2443}" srcOrd="0" destOrd="0" presId="urn:microsoft.com/office/officeart/2005/8/layout/hierarchy2"/>
    <dgm:cxn modelId="{80B0C589-A5BD-47EC-B2F0-47C3D2A1080D}" type="presParOf" srcId="{5DB32768-9EDA-4C24-8B2F-3CF408AB0879}" destId="{029BBFBE-4947-4721-9D93-B5E347751DD1}" srcOrd="1" destOrd="0" presId="urn:microsoft.com/office/officeart/2005/8/layout/hierarchy2"/>
    <dgm:cxn modelId="{432BDBFE-9930-4DD5-A9B3-9AB7E1D372C0}" type="presParOf" srcId="{C891F656-69A7-41C9-9BC1-ACE4EDD2D5CE}" destId="{452D18B2-DCB7-49A4-A6D3-C8B909A9E820}" srcOrd="2" destOrd="0" presId="urn:microsoft.com/office/officeart/2005/8/layout/hierarchy2"/>
    <dgm:cxn modelId="{DD4D1972-13BD-422E-83EE-3E4F238A89E6}" type="presParOf" srcId="{452D18B2-DCB7-49A4-A6D3-C8B909A9E820}" destId="{1254DE0C-50E7-49B0-9B33-BEC70F152B01}" srcOrd="0" destOrd="0" presId="urn:microsoft.com/office/officeart/2005/8/layout/hierarchy2"/>
    <dgm:cxn modelId="{7BC65030-B856-4AEC-9672-6B857D0B9A30}" type="presParOf" srcId="{C891F656-69A7-41C9-9BC1-ACE4EDD2D5CE}" destId="{2FB64244-7465-4E4C-8A22-4BF3128D3124}" srcOrd="3" destOrd="0" presId="urn:microsoft.com/office/officeart/2005/8/layout/hierarchy2"/>
    <dgm:cxn modelId="{F2B22924-DE85-4BCE-A187-0283C2773F6A}" type="presParOf" srcId="{2FB64244-7465-4E4C-8A22-4BF3128D3124}" destId="{3DA3F497-FA55-4EE0-800C-CC6230C22A16}" srcOrd="0" destOrd="0" presId="urn:microsoft.com/office/officeart/2005/8/layout/hierarchy2"/>
    <dgm:cxn modelId="{C5AFFD4B-D98B-410A-AF06-6FC9B7551EB8}" type="presParOf" srcId="{2FB64244-7465-4E4C-8A22-4BF3128D3124}" destId="{F30D2344-EB0C-4AAE-8D63-CE711EBDD659}" srcOrd="1" destOrd="0" presId="urn:microsoft.com/office/officeart/2005/8/layout/hierarchy2"/>
    <dgm:cxn modelId="{69F8B34F-5567-4AC5-85EF-D6D657C3ECF2}" type="presParOf" srcId="{C891F656-69A7-41C9-9BC1-ACE4EDD2D5CE}" destId="{1BB24CBA-7244-4190-836D-ED3BB68BC17B}" srcOrd="4" destOrd="0" presId="urn:microsoft.com/office/officeart/2005/8/layout/hierarchy2"/>
    <dgm:cxn modelId="{6991F0F0-DA1D-4544-A643-AAEA3FA54DE9}" type="presParOf" srcId="{1BB24CBA-7244-4190-836D-ED3BB68BC17B}" destId="{0C41F7A3-05E5-4BB7-9152-949740535FCE}" srcOrd="0" destOrd="0" presId="urn:microsoft.com/office/officeart/2005/8/layout/hierarchy2"/>
    <dgm:cxn modelId="{B0F9A334-A779-43BB-A444-1B7A7A89639F}" type="presParOf" srcId="{C891F656-69A7-41C9-9BC1-ACE4EDD2D5CE}" destId="{D2BC012E-0DB1-4516-B5A0-3CD3A6F63C9C}" srcOrd="5" destOrd="0" presId="urn:microsoft.com/office/officeart/2005/8/layout/hierarchy2"/>
    <dgm:cxn modelId="{A76AF9E2-EBE0-4AB7-9A91-E24B8FEB46C9}" type="presParOf" srcId="{D2BC012E-0DB1-4516-B5A0-3CD3A6F63C9C}" destId="{34C8C7CD-B77B-4083-AD53-C1D0A6D392FA}" srcOrd="0" destOrd="0" presId="urn:microsoft.com/office/officeart/2005/8/layout/hierarchy2"/>
    <dgm:cxn modelId="{6F754B65-5672-476F-B18D-FB7A64B09F77}" type="presParOf" srcId="{D2BC012E-0DB1-4516-B5A0-3CD3A6F63C9C}" destId="{9353FD83-EEB3-413D-87AA-7A04326B7FC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C4E43-40F8-4364-8405-497AE52B4662}">
      <dsp:nvSpPr>
        <dsp:cNvPr id="0" name=""/>
        <dsp:cNvSpPr/>
      </dsp:nvSpPr>
      <dsp:spPr>
        <a:xfrm>
          <a:off x="890874" y="2464920"/>
          <a:ext cx="855942" cy="427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index.php</a:t>
          </a:r>
        </a:p>
      </dsp:txBody>
      <dsp:txXfrm>
        <a:off x="903409" y="2477455"/>
        <a:ext cx="830872" cy="402901"/>
      </dsp:txXfrm>
    </dsp:sp>
    <dsp:sp modelId="{D7C64C37-20E2-45E2-83FF-6FDE26DEB006}">
      <dsp:nvSpPr>
        <dsp:cNvPr id="0" name=""/>
        <dsp:cNvSpPr/>
      </dsp:nvSpPr>
      <dsp:spPr>
        <a:xfrm>
          <a:off x="1746816" y="2671716"/>
          <a:ext cx="342376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342376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1909445" y="2670346"/>
        <a:ext cx="17118" cy="17118"/>
      </dsp:txXfrm>
    </dsp:sp>
    <dsp:sp modelId="{EA0E710C-33AB-4BEC-80DC-0E9D36BE142E}">
      <dsp:nvSpPr>
        <dsp:cNvPr id="0" name=""/>
        <dsp:cNvSpPr/>
      </dsp:nvSpPr>
      <dsp:spPr>
        <a:xfrm>
          <a:off x="2089193" y="2464920"/>
          <a:ext cx="855942" cy="42797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processa_login.php</a:t>
          </a:r>
        </a:p>
      </dsp:txBody>
      <dsp:txXfrm>
        <a:off x="2101728" y="2477455"/>
        <a:ext cx="830872" cy="402901"/>
      </dsp:txXfrm>
    </dsp:sp>
    <dsp:sp modelId="{F87AC673-CA46-4406-8221-6E1644564E8A}">
      <dsp:nvSpPr>
        <dsp:cNvPr id="0" name=""/>
        <dsp:cNvSpPr/>
      </dsp:nvSpPr>
      <dsp:spPr>
        <a:xfrm>
          <a:off x="2945136" y="2671716"/>
          <a:ext cx="342376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342376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3107765" y="2670346"/>
        <a:ext cx="17118" cy="17118"/>
      </dsp:txXfrm>
    </dsp:sp>
    <dsp:sp modelId="{A8C8805D-AD72-4F65-A2A1-602A18556924}">
      <dsp:nvSpPr>
        <dsp:cNvPr id="0" name=""/>
        <dsp:cNvSpPr/>
      </dsp:nvSpPr>
      <dsp:spPr>
        <a:xfrm>
          <a:off x="3287513" y="2464920"/>
          <a:ext cx="855942" cy="427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administracao.php</a:t>
          </a:r>
        </a:p>
      </dsp:txBody>
      <dsp:txXfrm>
        <a:off x="3300048" y="2477455"/>
        <a:ext cx="830872" cy="402901"/>
      </dsp:txXfrm>
    </dsp:sp>
    <dsp:sp modelId="{DA955351-108C-47E4-8764-3685223844D6}">
      <dsp:nvSpPr>
        <dsp:cNvPr id="0" name=""/>
        <dsp:cNvSpPr/>
      </dsp:nvSpPr>
      <dsp:spPr>
        <a:xfrm rot="16791948">
          <a:off x="3315535" y="1687383"/>
          <a:ext cx="1998217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1998217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4264688" y="1644616"/>
        <a:ext cx="99910" cy="99910"/>
      </dsp:txXfrm>
    </dsp:sp>
    <dsp:sp modelId="{82CAA72B-A05D-457A-8D97-9C38B88AED16}">
      <dsp:nvSpPr>
        <dsp:cNvPr id="0" name=""/>
        <dsp:cNvSpPr/>
      </dsp:nvSpPr>
      <dsp:spPr>
        <a:xfrm>
          <a:off x="4485832" y="496253"/>
          <a:ext cx="855942" cy="427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lista_fun.php</a:t>
          </a:r>
        </a:p>
      </dsp:txBody>
      <dsp:txXfrm>
        <a:off x="4498367" y="508788"/>
        <a:ext cx="830872" cy="402901"/>
      </dsp:txXfrm>
    </dsp:sp>
    <dsp:sp modelId="{00635D6F-F166-4F89-8934-AF004DA5709D}">
      <dsp:nvSpPr>
        <dsp:cNvPr id="0" name=""/>
        <dsp:cNvSpPr/>
      </dsp:nvSpPr>
      <dsp:spPr>
        <a:xfrm rot="18289469">
          <a:off x="5213192" y="456966"/>
          <a:ext cx="599541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599541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5497974" y="449166"/>
        <a:ext cx="29977" cy="29977"/>
      </dsp:txXfrm>
    </dsp:sp>
    <dsp:sp modelId="{D4732AA7-B2D9-4851-82F6-2EA07E81F586}">
      <dsp:nvSpPr>
        <dsp:cNvPr id="0" name=""/>
        <dsp:cNvSpPr/>
      </dsp:nvSpPr>
      <dsp:spPr>
        <a:xfrm>
          <a:off x="5684151" y="4086"/>
          <a:ext cx="855942" cy="427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cadastra_fun.php</a:t>
          </a:r>
        </a:p>
      </dsp:txBody>
      <dsp:txXfrm>
        <a:off x="5696686" y="16621"/>
        <a:ext cx="830872" cy="402901"/>
      </dsp:txXfrm>
    </dsp:sp>
    <dsp:sp modelId="{D41A1955-3132-47CC-A190-CE43B73D2E0E}">
      <dsp:nvSpPr>
        <dsp:cNvPr id="0" name=""/>
        <dsp:cNvSpPr/>
      </dsp:nvSpPr>
      <dsp:spPr>
        <a:xfrm>
          <a:off x="6540093" y="210882"/>
          <a:ext cx="342376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342376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6702722" y="209512"/>
        <a:ext cx="17118" cy="17118"/>
      </dsp:txXfrm>
    </dsp:sp>
    <dsp:sp modelId="{4B5F3198-9599-4C19-BDB2-B887706A182A}">
      <dsp:nvSpPr>
        <dsp:cNvPr id="0" name=""/>
        <dsp:cNvSpPr/>
      </dsp:nvSpPr>
      <dsp:spPr>
        <a:xfrm>
          <a:off x="6882470" y="4086"/>
          <a:ext cx="855942" cy="42797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processa_cadastra_fun.php</a:t>
          </a:r>
        </a:p>
      </dsp:txBody>
      <dsp:txXfrm>
        <a:off x="6895005" y="16621"/>
        <a:ext cx="830872" cy="402901"/>
      </dsp:txXfrm>
    </dsp:sp>
    <dsp:sp modelId="{62BB4154-4811-405E-BD67-C48DD722A21D}">
      <dsp:nvSpPr>
        <dsp:cNvPr id="0" name=""/>
        <dsp:cNvSpPr/>
      </dsp:nvSpPr>
      <dsp:spPr>
        <a:xfrm>
          <a:off x="5341774" y="703049"/>
          <a:ext cx="342376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342376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5504403" y="701679"/>
        <a:ext cx="17118" cy="17118"/>
      </dsp:txXfrm>
    </dsp:sp>
    <dsp:sp modelId="{86378D74-D2C9-4B98-8A4E-F41A5A750DA0}">
      <dsp:nvSpPr>
        <dsp:cNvPr id="0" name=""/>
        <dsp:cNvSpPr/>
      </dsp:nvSpPr>
      <dsp:spPr>
        <a:xfrm>
          <a:off x="5684151" y="496253"/>
          <a:ext cx="855942" cy="427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altera_fun.php</a:t>
          </a:r>
        </a:p>
      </dsp:txBody>
      <dsp:txXfrm>
        <a:off x="5696686" y="508788"/>
        <a:ext cx="830872" cy="402901"/>
      </dsp:txXfrm>
    </dsp:sp>
    <dsp:sp modelId="{6CB1D7D2-783A-4C8B-90B8-18866A89F555}">
      <dsp:nvSpPr>
        <dsp:cNvPr id="0" name=""/>
        <dsp:cNvSpPr/>
      </dsp:nvSpPr>
      <dsp:spPr>
        <a:xfrm>
          <a:off x="6540093" y="703049"/>
          <a:ext cx="342376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342376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6702722" y="701679"/>
        <a:ext cx="17118" cy="17118"/>
      </dsp:txXfrm>
    </dsp:sp>
    <dsp:sp modelId="{AC58C61F-7C3A-49C4-8617-8B9106999D8F}">
      <dsp:nvSpPr>
        <dsp:cNvPr id="0" name=""/>
        <dsp:cNvSpPr/>
      </dsp:nvSpPr>
      <dsp:spPr>
        <a:xfrm>
          <a:off x="6882470" y="496253"/>
          <a:ext cx="855942" cy="42797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processa_altera_fun.php</a:t>
          </a:r>
        </a:p>
      </dsp:txBody>
      <dsp:txXfrm>
        <a:off x="6895005" y="508788"/>
        <a:ext cx="830872" cy="402901"/>
      </dsp:txXfrm>
    </dsp:sp>
    <dsp:sp modelId="{C2A25ED7-3C45-4C39-B7B5-3E1354BD306D}">
      <dsp:nvSpPr>
        <dsp:cNvPr id="0" name=""/>
        <dsp:cNvSpPr/>
      </dsp:nvSpPr>
      <dsp:spPr>
        <a:xfrm rot="3310531">
          <a:off x="5213192" y="949133"/>
          <a:ext cx="599541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599541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5497974" y="941333"/>
        <a:ext cx="29977" cy="29977"/>
      </dsp:txXfrm>
    </dsp:sp>
    <dsp:sp modelId="{06C788FB-016C-4135-9170-CB56DB78C7FE}">
      <dsp:nvSpPr>
        <dsp:cNvPr id="0" name=""/>
        <dsp:cNvSpPr/>
      </dsp:nvSpPr>
      <dsp:spPr>
        <a:xfrm>
          <a:off x="5684151" y="988419"/>
          <a:ext cx="855942" cy="427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exibe_fun.php</a:t>
          </a:r>
        </a:p>
      </dsp:txBody>
      <dsp:txXfrm>
        <a:off x="5696686" y="1000954"/>
        <a:ext cx="830872" cy="402901"/>
      </dsp:txXfrm>
    </dsp:sp>
    <dsp:sp modelId="{19228B2D-51DF-418E-A302-1613A518E322}">
      <dsp:nvSpPr>
        <dsp:cNvPr id="0" name=""/>
        <dsp:cNvSpPr/>
      </dsp:nvSpPr>
      <dsp:spPr>
        <a:xfrm rot="18289469">
          <a:off x="4014873" y="2425633"/>
          <a:ext cx="599541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599541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4299655" y="2417834"/>
        <a:ext cx="29977" cy="29977"/>
      </dsp:txXfrm>
    </dsp:sp>
    <dsp:sp modelId="{F46981F1-3699-4E52-80F8-59BFD658CBC6}">
      <dsp:nvSpPr>
        <dsp:cNvPr id="0" name=""/>
        <dsp:cNvSpPr/>
      </dsp:nvSpPr>
      <dsp:spPr>
        <a:xfrm>
          <a:off x="4485832" y="1972753"/>
          <a:ext cx="855942" cy="427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lista_amp.php</a:t>
          </a:r>
        </a:p>
      </dsp:txBody>
      <dsp:txXfrm>
        <a:off x="4498367" y="1985288"/>
        <a:ext cx="830872" cy="402901"/>
      </dsp:txXfrm>
    </dsp:sp>
    <dsp:sp modelId="{85E6D6B9-6641-4286-9B02-B4D52B39840C}">
      <dsp:nvSpPr>
        <dsp:cNvPr id="0" name=""/>
        <dsp:cNvSpPr/>
      </dsp:nvSpPr>
      <dsp:spPr>
        <a:xfrm rot="18289469">
          <a:off x="5213192" y="1933466"/>
          <a:ext cx="599541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599541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5497974" y="1925667"/>
        <a:ext cx="29977" cy="29977"/>
      </dsp:txXfrm>
    </dsp:sp>
    <dsp:sp modelId="{43C7C5C2-EB75-414E-A7EB-6A5E8E844517}">
      <dsp:nvSpPr>
        <dsp:cNvPr id="0" name=""/>
        <dsp:cNvSpPr/>
      </dsp:nvSpPr>
      <dsp:spPr>
        <a:xfrm>
          <a:off x="5684151" y="1480586"/>
          <a:ext cx="855942" cy="427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cadastra_amp.php</a:t>
          </a:r>
        </a:p>
      </dsp:txBody>
      <dsp:txXfrm>
        <a:off x="5696686" y="1493121"/>
        <a:ext cx="830872" cy="402901"/>
      </dsp:txXfrm>
    </dsp:sp>
    <dsp:sp modelId="{8BF6A10D-1A05-454B-AE47-4FF3487A107D}">
      <dsp:nvSpPr>
        <dsp:cNvPr id="0" name=""/>
        <dsp:cNvSpPr/>
      </dsp:nvSpPr>
      <dsp:spPr>
        <a:xfrm>
          <a:off x="6540093" y="1687383"/>
          <a:ext cx="342376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342376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6702722" y="1686012"/>
        <a:ext cx="17118" cy="17118"/>
      </dsp:txXfrm>
    </dsp:sp>
    <dsp:sp modelId="{3161F8A7-8E97-4F88-90C9-439BEC497FD2}">
      <dsp:nvSpPr>
        <dsp:cNvPr id="0" name=""/>
        <dsp:cNvSpPr/>
      </dsp:nvSpPr>
      <dsp:spPr>
        <a:xfrm>
          <a:off x="6882470" y="1480586"/>
          <a:ext cx="855942" cy="42797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processa_cadastra_amp.php</a:t>
          </a:r>
        </a:p>
      </dsp:txBody>
      <dsp:txXfrm>
        <a:off x="6895005" y="1493121"/>
        <a:ext cx="830872" cy="402901"/>
      </dsp:txXfrm>
    </dsp:sp>
    <dsp:sp modelId="{8F9CA328-B3B0-4C31-9119-9B722972AB1F}">
      <dsp:nvSpPr>
        <dsp:cNvPr id="0" name=""/>
        <dsp:cNvSpPr/>
      </dsp:nvSpPr>
      <dsp:spPr>
        <a:xfrm>
          <a:off x="5341774" y="2179550"/>
          <a:ext cx="342376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342376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5504403" y="2178179"/>
        <a:ext cx="17118" cy="17118"/>
      </dsp:txXfrm>
    </dsp:sp>
    <dsp:sp modelId="{5DC520CC-E581-4CF1-A26D-2EBEFA5EE8FB}">
      <dsp:nvSpPr>
        <dsp:cNvPr id="0" name=""/>
        <dsp:cNvSpPr/>
      </dsp:nvSpPr>
      <dsp:spPr>
        <a:xfrm>
          <a:off x="5684151" y="1972753"/>
          <a:ext cx="855942" cy="427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altera_amp.php</a:t>
          </a:r>
        </a:p>
      </dsp:txBody>
      <dsp:txXfrm>
        <a:off x="5696686" y="1985288"/>
        <a:ext cx="830872" cy="402901"/>
      </dsp:txXfrm>
    </dsp:sp>
    <dsp:sp modelId="{CD3BDAD5-B204-4CE1-86B4-A5A4AD38D6AF}">
      <dsp:nvSpPr>
        <dsp:cNvPr id="0" name=""/>
        <dsp:cNvSpPr/>
      </dsp:nvSpPr>
      <dsp:spPr>
        <a:xfrm>
          <a:off x="6540093" y="2179550"/>
          <a:ext cx="342376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342376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6702722" y="2178179"/>
        <a:ext cx="17118" cy="17118"/>
      </dsp:txXfrm>
    </dsp:sp>
    <dsp:sp modelId="{68C8C77F-3617-44A9-8A39-AB2C3344013B}">
      <dsp:nvSpPr>
        <dsp:cNvPr id="0" name=""/>
        <dsp:cNvSpPr/>
      </dsp:nvSpPr>
      <dsp:spPr>
        <a:xfrm>
          <a:off x="6882470" y="1972753"/>
          <a:ext cx="855942" cy="42797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processa_altera_amp.php</a:t>
          </a:r>
        </a:p>
      </dsp:txBody>
      <dsp:txXfrm>
        <a:off x="6895005" y="1985288"/>
        <a:ext cx="830872" cy="402901"/>
      </dsp:txXfrm>
    </dsp:sp>
    <dsp:sp modelId="{8604D4AD-912A-4270-9A86-EB933ED15683}">
      <dsp:nvSpPr>
        <dsp:cNvPr id="0" name=""/>
        <dsp:cNvSpPr/>
      </dsp:nvSpPr>
      <dsp:spPr>
        <a:xfrm rot="3310531">
          <a:off x="5213192" y="2425633"/>
          <a:ext cx="599541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599541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5497974" y="2417834"/>
        <a:ext cx="29977" cy="29977"/>
      </dsp:txXfrm>
    </dsp:sp>
    <dsp:sp modelId="{B985DB2E-9F4C-4E33-8582-D91C243E4B70}">
      <dsp:nvSpPr>
        <dsp:cNvPr id="0" name=""/>
        <dsp:cNvSpPr/>
      </dsp:nvSpPr>
      <dsp:spPr>
        <a:xfrm>
          <a:off x="5684151" y="2464920"/>
          <a:ext cx="855942" cy="427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exibe_amp.php</a:t>
          </a:r>
        </a:p>
      </dsp:txBody>
      <dsp:txXfrm>
        <a:off x="5696686" y="2477455"/>
        <a:ext cx="830872" cy="402901"/>
      </dsp:txXfrm>
    </dsp:sp>
    <dsp:sp modelId="{495B54FF-20EA-4B92-8859-EFCEABD66EA1}">
      <dsp:nvSpPr>
        <dsp:cNvPr id="0" name=""/>
        <dsp:cNvSpPr/>
      </dsp:nvSpPr>
      <dsp:spPr>
        <a:xfrm rot="3907178">
          <a:off x="3907754" y="3040842"/>
          <a:ext cx="813778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813778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4294299" y="3027686"/>
        <a:ext cx="40688" cy="40688"/>
      </dsp:txXfrm>
    </dsp:sp>
    <dsp:sp modelId="{BA83334E-E036-438E-B977-ACBBF20D36AA}">
      <dsp:nvSpPr>
        <dsp:cNvPr id="0" name=""/>
        <dsp:cNvSpPr/>
      </dsp:nvSpPr>
      <dsp:spPr>
        <a:xfrm>
          <a:off x="4485832" y="3203170"/>
          <a:ext cx="855942" cy="427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vendas.php</a:t>
          </a:r>
        </a:p>
      </dsp:txBody>
      <dsp:txXfrm>
        <a:off x="4498367" y="3215705"/>
        <a:ext cx="830872" cy="402901"/>
      </dsp:txXfrm>
    </dsp:sp>
    <dsp:sp modelId="{B707FFF3-5A4F-4178-94B5-6E299DA87019}">
      <dsp:nvSpPr>
        <dsp:cNvPr id="0" name=""/>
        <dsp:cNvSpPr/>
      </dsp:nvSpPr>
      <dsp:spPr>
        <a:xfrm rot="19457599">
          <a:off x="5302143" y="3286925"/>
          <a:ext cx="421638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421638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5502422" y="3283573"/>
        <a:ext cx="21081" cy="21081"/>
      </dsp:txXfrm>
    </dsp:sp>
    <dsp:sp modelId="{C9DB92AA-0010-404C-83BE-16941C1AD762}">
      <dsp:nvSpPr>
        <dsp:cNvPr id="0" name=""/>
        <dsp:cNvSpPr/>
      </dsp:nvSpPr>
      <dsp:spPr>
        <a:xfrm>
          <a:off x="5684151" y="2957087"/>
          <a:ext cx="1113255" cy="42797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processa_fila_compras.php</a:t>
          </a:r>
        </a:p>
      </dsp:txBody>
      <dsp:txXfrm>
        <a:off x="5696686" y="2969622"/>
        <a:ext cx="1088185" cy="402901"/>
      </dsp:txXfrm>
    </dsp:sp>
    <dsp:sp modelId="{C30DBF52-B70D-4728-A9AC-7F46CEC2890C}">
      <dsp:nvSpPr>
        <dsp:cNvPr id="0" name=""/>
        <dsp:cNvSpPr/>
      </dsp:nvSpPr>
      <dsp:spPr>
        <a:xfrm rot="2142401">
          <a:off x="5302143" y="3533008"/>
          <a:ext cx="421638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421638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5502422" y="3529656"/>
        <a:ext cx="21081" cy="21081"/>
      </dsp:txXfrm>
    </dsp:sp>
    <dsp:sp modelId="{29368A8D-F65C-4814-8069-729725464C1F}">
      <dsp:nvSpPr>
        <dsp:cNvPr id="0" name=""/>
        <dsp:cNvSpPr/>
      </dsp:nvSpPr>
      <dsp:spPr>
        <a:xfrm>
          <a:off x="5684151" y="3449254"/>
          <a:ext cx="855942" cy="427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ver_fila_espera.php</a:t>
          </a:r>
        </a:p>
      </dsp:txBody>
      <dsp:txXfrm>
        <a:off x="5696686" y="3461789"/>
        <a:ext cx="830872" cy="402901"/>
      </dsp:txXfrm>
    </dsp:sp>
    <dsp:sp modelId="{5B0DC1A1-C235-4958-A9DE-6D98D7CDD3F3}">
      <dsp:nvSpPr>
        <dsp:cNvPr id="0" name=""/>
        <dsp:cNvSpPr/>
      </dsp:nvSpPr>
      <dsp:spPr>
        <a:xfrm rot="19457599">
          <a:off x="6500463" y="3533008"/>
          <a:ext cx="421638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421638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6700741" y="3529656"/>
        <a:ext cx="21081" cy="21081"/>
      </dsp:txXfrm>
    </dsp:sp>
    <dsp:sp modelId="{B3062EC0-DAAD-47FF-A5C2-AAED28412AB6}">
      <dsp:nvSpPr>
        <dsp:cNvPr id="0" name=""/>
        <dsp:cNvSpPr/>
      </dsp:nvSpPr>
      <dsp:spPr>
        <a:xfrm>
          <a:off x="6882470" y="3203170"/>
          <a:ext cx="1370654" cy="42797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processa_retira_fila_compras.php</a:t>
          </a:r>
        </a:p>
      </dsp:txBody>
      <dsp:txXfrm>
        <a:off x="6895005" y="3215705"/>
        <a:ext cx="1345584" cy="402901"/>
      </dsp:txXfrm>
    </dsp:sp>
    <dsp:sp modelId="{1F922A38-A254-433D-8DDD-54B1CFDA6D8C}">
      <dsp:nvSpPr>
        <dsp:cNvPr id="0" name=""/>
        <dsp:cNvSpPr/>
      </dsp:nvSpPr>
      <dsp:spPr>
        <a:xfrm rot="2142401">
          <a:off x="6500463" y="3779092"/>
          <a:ext cx="421638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421638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6700741" y="3775740"/>
        <a:ext cx="21081" cy="21081"/>
      </dsp:txXfrm>
    </dsp:sp>
    <dsp:sp modelId="{4770A03B-556F-4D43-839F-55824848CAE6}">
      <dsp:nvSpPr>
        <dsp:cNvPr id="0" name=""/>
        <dsp:cNvSpPr/>
      </dsp:nvSpPr>
      <dsp:spPr>
        <a:xfrm>
          <a:off x="6882470" y="3695337"/>
          <a:ext cx="855942" cy="427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recibo_venda.php</a:t>
          </a:r>
        </a:p>
      </dsp:txBody>
      <dsp:txXfrm>
        <a:off x="6895005" y="3707872"/>
        <a:ext cx="830872" cy="402901"/>
      </dsp:txXfrm>
    </dsp:sp>
    <dsp:sp modelId="{B5588E2D-949D-4C90-86AA-C10BBAD0D25F}">
      <dsp:nvSpPr>
        <dsp:cNvPr id="0" name=""/>
        <dsp:cNvSpPr/>
      </dsp:nvSpPr>
      <dsp:spPr>
        <a:xfrm rot="4808052">
          <a:off x="3315535" y="3656050"/>
          <a:ext cx="1998217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1998217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4264688" y="3613284"/>
        <a:ext cx="99910" cy="99910"/>
      </dsp:txXfrm>
    </dsp:sp>
    <dsp:sp modelId="{F11B8657-0A7E-4CC6-BA6C-BA6FBB05FAFE}">
      <dsp:nvSpPr>
        <dsp:cNvPr id="0" name=""/>
        <dsp:cNvSpPr/>
      </dsp:nvSpPr>
      <dsp:spPr>
        <a:xfrm>
          <a:off x="4485832" y="4433587"/>
          <a:ext cx="855942" cy="427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relatorios.php</a:t>
          </a:r>
        </a:p>
      </dsp:txBody>
      <dsp:txXfrm>
        <a:off x="4498367" y="4446122"/>
        <a:ext cx="830872" cy="402901"/>
      </dsp:txXfrm>
    </dsp:sp>
    <dsp:sp modelId="{7037D186-6E9A-421E-B6B4-5B1B2708D8AB}">
      <dsp:nvSpPr>
        <dsp:cNvPr id="0" name=""/>
        <dsp:cNvSpPr/>
      </dsp:nvSpPr>
      <dsp:spPr>
        <a:xfrm rot="18289469">
          <a:off x="5213192" y="4394300"/>
          <a:ext cx="599541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599541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5497974" y="4386501"/>
        <a:ext cx="29977" cy="29977"/>
      </dsp:txXfrm>
    </dsp:sp>
    <dsp:sp modelId="{AD037E25-0860-4947-BEC6-9B57CC1F2443}">
      <dsp:nvSpPr>
        <dsp:cNvPr id="0" name=""/>
        <dsp:cNvSpPr/>
      </dsp:nvSpPr>
      <dsp:spPr>
        <a:xfrm>
          <a:off x="5684151" y="3941420"/>
          <a:ext cx="855942" cy="427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rel_funcionarios.php</a:t>
          </a:r>
        </a:p>
      </dsp:txBody>
      <dsp:txXfrm>
        <a:off x="5696686" y="3953955"/>
        <a:ext cx="830872" cy="402901"/>
      </dsp:txXfrm>
    </dsp:sp>
    <dsp:sp modelId="{452D18B2-DCB7-49A4-A6D3-C8B909A9E820}">
      <dsp:nvSpPr>
        <dsp:cNvPr id="0" name=""/>
        <dsp:cNvSpPr/>
      </dsp:nvSpPr>
      <dsp:spPr>
        <a:xfrm>
          <a:off x="5341774" y="4640384"/>
          <a:ext cx="342376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342376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5504403" y="4639013"/>
        <a:ext cx="17118" cy="17118"/>
      </dsp:txXfrm>
    </dsp:sp>
    <dsp:sp modelId="{3DA3F497-FA55-4EE0-800C-CC6230C22A16}">
      <dsp:nvSpPr>
        <dsp:cNvPr id="0" name=""/>
        <dsp:cNvSpPr/>
      </dsp:nvSpPr>
      <dsp:spPr>
        <a:xfrm>
          <a:off x="5684151" y="4433587"/>
          <a:ext cx="855942" cy="427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rel_estoque.php</a:t>
          </a:r>
        </a:p>
      </dsp:txBody>
      <dsp:txXfrm>
        <a:off x="5696686" y="4446122"/>
        <a:ext cx="830872" cy="402901"/>
      </dsp:txXfrm>
    </dsp:sp>
    <dsp:sp modelId="{1BB24CBA-7244-4190-836D-ED3BB68BC17B}">
      <dsp:nvSpPr>
        <dsp:cNvPr id="0" name=""/>
        <dsp:cNvSpPr/>
      </dsp:nvSpPr>
      <dsp:spPr>
        <a:xfrm rot="3310531">
          <a:off x="5213192" y="4886467"/>
          <a:ext cx="599541" cy="14378"/>
        </a:xfrm>
        <a:custGeom>
          <a:avLst/>
          <a:gdLst/>
          <a:ahLst/>
          <a:cxnLst/>
          <a:rect l="0" t="0" r="0" b="0"/>
          <a:pathLst>
            <a:path>
              <a:moveTo>
                <a:pt x="0" y="7189"/>
              </a:moveTo>
              <a:lnTo>
                <a:pt x="599541" y="7189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400" kern="1200"/>
        </a:p>
      </dsp:txBody>
      <dsp:txXfrm>
        <a:off x="5497974" y="4878668"/>
        <a:ext cx="29977" cy="29977"/>
      </dsp:txXfrm>
    </dsp:sp>
    <dsp:sp modelId="{34C8C7CD-B77B-4083-AD53-C1D0A6D392FA}">
      <dsp:nvSpPr>
        <dsp:cNvPr id="0" name=""/>
        <dsp:cNvSpPr/>
      </dsp:nvSpPr>
      <dsp:spPr>
        <a:xfrm>
          <a:off x="5684151" y="4925754"/>
          <a:ext cx="855942" cy="427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/>
            <a:t>rel_total_vendas.php</a:t>
          </a:r>
        </a:p>
      </dsp:txBody>
      <dsp:txXfrm>
        <a:off x="5696686" y="4938289"/>
        <a:ext cx="830872" cy="402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91A19E-8734-4449-82C6-02E2F1A8DCE0}" type="datetimeFigureOut">
              <a:rPr lang="pt-BR"/>
              <a:pPr>
                <a:defRPr/>
              </a:pPr>
              <a:t>18/11/2020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1835E4-7B5F-4911-AB61-30A5ECFFCD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DAC122-D849-452E-B7C5-1C8BCF27E09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671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53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951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81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88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99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468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7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905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420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A45FA3-7606-4AB6-9EC0-5FCC882396D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6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629067-84C4-481B-9A22-30CAE7656582}" type="datetimeFigureOut">
              <a:rPr lang="pt-BR" smtClean="0"/>
              <a:pPr>
                <a:defRPr/>
              </a:pPr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23A6C7-6A0D-401F-9A77-170E1EE585D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D1EAC-822D-48E0-8CED-F536C877601E}" type="datetimeFigureOut">
              <a:rPr lang="pt-BR" smtClean="0"/>
              <a:pPr>
                <a:defRPr/>
              </a:pPr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129FF1-06CA-4E70-8944-CDADFC8D061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E1091A-CB8A-4988-8605-7CF77256F991}" type="datetimeFigureOut">
              <a:rPr lang="pt-BR" smtClean="0"/>
              <a:pPr>
                <a:defRPr/>
              </a:pPr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BF665-1128-457D-A768-9B39179B6CF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BB18FB-8ADD-400B-B323-44CCBD3D8E48}" type="datetimeFigureOut">
              <a:rPr lang="pt-BR" smtClean="0"/>
              <a:pPr>
                <a:defRPr/>
              </a:pPr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E617D-83EF-42A9-8A30-F8E51FA055C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167052-A956-4E0F-9962-A1131C4B8F61}" type="datetimeFigureOut">
              <a:rPr lang="pt-BR" smtClean="0"/>
              <a:pPr>
                <a:defRPr/>
              </a:pPr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8C68C1-FAF9-489A-A765-B7C731DF421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B398C0-230D-4A77-AD59-A91FC6B28348}" type="datetimeFigureOut">
              <a:rPr lang="pt-BR" smtClean="0"/>
              <a:pPr>
                <a:defRPr/>
              </a:pPr>
              <a:t>18/11/2020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C9563-BB99-4C71-8643-E3C63FD47D4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8C4F9B-FB4E-4001-81CB-DBAD70650238}" type="datetimeFigureOut">
              <a:rPr lang="pt-BR" smtClean="0"/>
              <a:pPr>
                <a:defRPr/>
              </a:pPr>
              <a:t>18/11/2020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5668C-523C-44D3-9C8F-63DE55B833C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B1A1A0-B4AF-47DF-9555-7561DEF4FC47}" type="datetimeFigureOut">
              <a:rPr lang="pt-BR" smtClean="0"/>
              <a:pPr>
                <a:defRPr/>
              </a:pPr>
              <a:t>18/11/2020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D2565-5232-478E-AFA3-7E9F2A2D827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BB07CD-58C5-4ADF-B189-BDCF5EFEEF32}" type="datetimeFigureOut">
              <a:rPr lang="pt-BR" smtClean="0"/>
              <a:pPr>
                <a:defRPr/>
              </a:pPr>
              <a:t>18/11/2020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9224FD-4494-453F-8AB7-7DF1C7D54F3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E315ED-6F93-4733-8891-08F3D24A2B07}" type="datetimeFigureOut">
              <a:rPr lang="pt-BR" smtClean="0"/>
              <a:pPr>
                <a:defRPr/>
              </a:pPr>
              <a:t>18/11/2020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351628-8242-4B49-BB23-7042C2EB5EB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754BBDD5-BEFF-4197-92F5-3717AF42CC1C}" type="datetimeFigureOut">
              <a:rPr lang="pt-BR" smtClean="0"/>
              <a:pPr>
                <a:defRPr/>
              </a:pPr>
              <a:t>18/11/2020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B94882A8-1C13-4F30-ABC9-F03B7EF7B32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B6F9CD0-FB11-4808-9BA3-4B92F1699AB9}" type="datetimeFigureOut">
              <a:rPr lang="pt-BR" smtClean="0"/>
              <a:pPr>
                <a:defRPr/>
              </a:pPr>
              <a:t>18/11/2020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312BA663-F070-41B9-95F5-565728869C67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Projetando sites dinâmicos</a:t>
            </a:r>
          </a:p>
        </p:txBody>
      </p:sp>
      <p:sp>
        <p:nvSpPr>
          <p:cNvPr id="9219" name="Subtítulo 2"/>
          <p:cNvSpPr>
            <a:spLocks noGrp="1"/>
          </p:cNvSpPr>
          <p:nvPr>
            <p:ph type="subTitle" idx="1"/>
          </p:nvPr>
        </p:nvSpPr>
        <p:spPr>
          <a:xfrm>
            <a:off x="2267744" y="6049963"/>
            <a:ext cx="6962328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pt-BR" dirty="0"/>
              <a:t>Desenvolvimento Web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pt-BR" sz="6000" dirty="0"/>
              <a:t>Layouts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6DC903B4-2989-4C00-B238-1E575C79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detalhados</a:t>
            </a:r>
            <a:r>
              <a:rPr lang="en-US" dirty="0"/>
              <a:t> dos </a:t>
            </a:r>
            <a:r>
              <a:rPr lang="en-US" dirty="0" err="1"/>
              <a:t>usuários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Mantêm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links de </a:t>
            </a:r>
            <a:r>
              <a:rPr lang="en-US" dirty="0" err="1"/>
              <a:t>navegação</a:t>
            </a:r>
            <a:r>
              <a:rPr lang="en-US" dirty="0"/>
              <a:t> e </a:t>
            </a:r>
            <a:r>
              <a:rPr lang="en-US" dirty="0" err="1"/>
              <a:t>saída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89A56A-A4C8-487E-97BA-93F82F228AE9}"/>
              </a:ext>
            </a:extLst>
          </p:cNvPr>
          <p:cNvSpPr txBox="1">
            <a:spLocks/>
          </p:cNvSpPr>
          <p:nvPr/>
        </p:nvSpPr>
        <p:spPr>
          <a:xfrm>
            <a:off x="2987824" y="26827"/>
            <a:ext cx="5760640" cy="1097917"/>
          </a:xfrm>
          <a:prstGeom prst="rect">
            <a:avLst/>
          </a:prstGeom>
        </p:spPr>
        <p:txBody>
          <a:bodyPr vert="horz" lIns="73152" rIns="45720" bIns="0" rtlCol="0" anchor="b">
            <a:normAutofit fontScale="7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000" b="0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/>
              <a:t>Tela de </a:t>
            </a:r>
            <a:r>
              <a:rPr lang="en-US" sz="6000" dirty="0" err="1"/>
              <a:t>Exibição</a:t>
            </a:r>
            <a:r>
              <a:rPr lang="en-US" sz="6000" dirty="0"/>
              <a:t> de dados de </a:t>
            </a:r>
            <a:r>
              <a:rPr lang="en-US" sz="6000" dirty="0" err="1"/>
              <a:t>Funcionários</a:t>
            </a:r>
            <a:endParaRPr lang="en-US" sz="6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C47D9BC-245E-40AB-BDF6-B3C31C517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844824"/>
            <a:ext cx="5932134" cy="31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pt-BR" sz="6000" dirty="0"/>
              <a:t>Layouts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6DC903B4-2989-4C00-B238-1E575C79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detalhados</a:t>
            </a:r>
            <a:r>
              <a:rPr lang="en-US" dirty="0"/>
              <a:t> dos </a:t>
            </a:r>
            <a:r>
              <a:rPr lang="en-US" dirty="0" err="1"/>
              <a:t>usuários</a:t>
            </a:r>
            <a:r>
              <a:rPr lang="en-US" dirty="0"/>
              <a:t> </a:t>
            </a:r>
            <a:r>
              <a:rPr lang="en-US" dirty="0" err="1"/>
              <a:t>cadastrados</a:t>
            </a:r>
            <a:r>
              <a:rPr lang="en-US" dirty="0"/>
              <a:t> no Sistema dentro de um </a:t>
            </a:r>
            <a:r>
              <a:rPr lang="en-US" dirty="0" err="1"/>
              <a:t>formulário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pronto para </a:t>
            </a:r>
            <a:r>
              <a:rPr lang="en-US" dirty="0" err="1"/>
              <a:t>fazer</a:t>
            </a:r>
            <a:r>
              <a:rPr lang="en-US" dirty="0"/>
              <a:t> a(s) </a:t>
            </a:r>
            <a:r>
              <a:rPr lang="en-US" dirty="0" err="1"/>
              <a:t>alteração</a:t>
            </a:r>
            <a:r>
              <a:rPr lang="en-US" dirty="0"/>
              <a:t>(</a:t>
            </a:r>
            <a:r>
              <a:rPr lang="en-US" dirty="0" err="1"/>
              <a:t>ões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Mantêm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links de </a:t>
            </a:r>
            <a:r>
              <a:rPr lang="en-US" dirty="0" err="1"/>
              <a:t>navegação</a:t>
            </a:r>
            <a:r>
              <a:rPr lang="en-US" dirty="0"/>
              <a:t> e </a:t>
            </a:r>
            <a:r>
              <a:rPr lang="en-US" dirty="0" err="1"/>
              <a:t>saída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89A56A-A4C8-487E-97BA-93F82F228AE9}"/>
              </a:ext>
            </a:extLst>
          </p:cNvPr>
          <p:cNvSpPr txBox="1">
            <a:spLocks/>
          </p:cNvSpPr>
          <p:nvPr/>
        </p:nvSpPr>
        <p:spPr>
          <a:xfrm>
            <a:off x="2987824" y="26827"/>
            <a:ext cx="5760640" cy="1097917"/>
          </a:xfrm>
          <a:prstGeom prst="rect">
            <a:avLst/>
          </a:prstGeom>
        </p:spPr>
        <p:txBody>
          <a:bodyPr vert="horz" lIns="73152" rIns="45720" bIns="0" rtlCol="0" anchor="b">
            <a:normAutofit fontScale="7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000" b="0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/>
              <a:t>Tela de </a:t>
            </a:r>
            <a:r>
              <a:rPr lang="en-US" sz="6000" dirty="0" err="1"/>
              <a:t>Alteração</a:t>
            </a:r>
            <a:r>
              <a:rPr lang="en-US" sz="6000" dirty="0"/>
              <a:t> de dados de </a:t>
            </a:r>
            <a:r>
              <a:rPr lang="en-US" sz="6000" dirty="0" err="1"/>
              <a:t>Funcionários</a:t>
            </a:r>
            <a:endParaRPr lang="en-US" sz="6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FB8D13-F833-48E1-8EBB-D1D43892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916832"/>
            <a:ext cx="5932135" cy="31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5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pt-BR" sz="6000" dirty="0"/>
              <a:t>Layouts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6DC903B4-2989-4C00-B238-1E575C79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amplificadores</a:t>
            </a:r>
            <a:r>
              <a:rPr lang="en-US" dirty="0"/>
              <a:t> </a:t>
            </a:r>
            <a:r>
              <a:rPr lang="en-US" dirty="0" err="1"/>
              <a:t>cadastrados</a:t>
            </a:r>
            <a:r>
              <a:rPr lang="en-US" dirty="0"/>
              <a:t> no Sistema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visualização</a:t>
            </a:r>
            <a:r>
              <a:rPr lang="en-US" dirty="0"/>
              <a:t> dos dados de um </a:t>
            </a:r>
            <a:r>
              <a:rPr lang="en-US" dirty="0" err="1"/>
              <a:t>produto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alteração</a:t>
            </a:r>
            <a:r>
              <a:rPr lang="en-US" dirty="0"/>
              <a:t> de dados de </a:t>
            </a:r>
            <a:r>
              <a:rPr lang="en-US" dirty="0" err="1"/>
              <a:t>produto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Mantêm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links de </a:t>
            </a:r>
            <a:r>
              <a:rPr lang="en-US" dirty="0" err="1"/>
              <a:t>navegação</a:t>
            </a:r>
            <a:r>
              <a:rPr lang="en-US" dirty="0"/>
              <a:t> e </a:t>
            </a:r>
            <a:r>
              <a:rPr lang="en-US" dirty="0" err="1"/>
              <a:t>saída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89A56A-A4C8-487E-97BA-93F82F228AE9}"/>
              </a:ext>
            </a:extLst>
          </p:cNvPr>
          <p:cNvSpPr txBox="1">
            <a:spLocks/>
          </p:cNvSpPr>
          <p:nvPr/>
        </p:nvSpPr>
        <p:spPr>
          <a:xfrm>
            <a:off x="2987824" y="26827"/>
            <a:ext cx="5760640" cy="1097917"/>
          </a:xfrm>
          <a:prstGeom prst="rect">
            <a:avLst/>
          </a:prstGeom>
        </p:spPr>
        <p:txBody>
          <a:bodyPr vert="horz" lIns="73152" rIns="45720" bIns="0" rtlCol="0" anchor="b">
            <a:normAutofit fontScale="7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000" b="0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/>
              <a:t>Tela de </a:t>
            </a:r>
            <a:r>
              <a:rPr lang="en-US" sz="6000" dirty="0" err="1"/>
              <a:t>Amplificadores</a:t>
            </a:r>
            <a:endParaRPr lang="en-US" sz="6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690549A-D23B-4BCF-AA2B-517911C2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352" y="2276872"/>
            <a:ext cx="5932136" cy="31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6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pt-BR" sz="6000" dirty="0"/>
              <a:t>Layouts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6DC903B4-2989-4C00-B238-1E575C79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detalhados</a:t>
            </a:r>
            <a:r>
              <a:rPr lang="en-US" dirty="0"/>
              <a:t> dos </a:t>
            </a:r>
            <a:r>
              <a:rPr lang="en-US" dirty="0" err="1"/>
              <a:t>produtos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Mantêm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links de </a:t>
            </a:r>
            <a:r>
              <a:rPr lang="en-US" dirty="0" err="1"/>
              <a:t>navegação</a:t>
            </a:r>
            <a:r>
              <a:rPr lang="en-US" dirty="0"/>
              <a:t> e </a:t>
            </a:r>
            <a:r>
              <a:rPr lang="en-US" dirty="0" err="1"/>
              <a:t>saída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89A56A-A4C8-487E-97BA-93F82F228AE9}"/>
              </a:ext>
            </a:extLst>
          </p:cNvPr>
          <p:cNvSpPr txBox="1">
            <a:spLocks/>
          </p:cNvSpPr>
          <p:nvPr/>
        </p:nvSpPr>
        <p:spPr>
          <a:xfrm>
            <a:off x="2987824" y="26827"/>
            <a:ext cx="5760640" cy="1097917"/>
          </a:xfrm>
          <a:prstGeom prst="rect">
            <a:avLst/>
          </a:prstGeom>
        </p:spPr>
        <p:txBody>
          <a:bodyPr vert="horz" lIns="73152" rIns="45720" bIns="0" rtlCol="0" anchor="b">
            <a:normAutofit fontScale="6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000" b="0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/>
              <a:t>Tela de </a:t>
            </a:r>
            <a:r>
              <a:rPr lang="en-US" sz="6000" dirty="0" err="1"/>
              <a:t>Exibição</a:t>
            </a:r>
            <a:r>
              <a:rPr lang="en-US" sz="6000" dirty="0"/>
              <a:t> de dados de </a:t>
            </a:r>
            <a:r>
              <a:rPr lang="en-US" sz="6000" dirty="0" err="1"/>
              <a:t>Amplificadores</a:t>
            </a:r>
            <a:endParaRPr lang="en-US" sz="6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F528C0-3136-4760-BBEE-D5C359C92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988840"/>
            <a:ext cx="5932135" cy="31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8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pt-BR" sz="6000" dirty="0"/>
              <a:t>Layouts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6DC903B4-2989-4C00-B238-1E575C79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detalhados</a:t>
            </a:r>
            <a:r>
              <a:rPr lang="en-US" dirty="0"/>
              <a:t> dos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cadastrados</a:t>
            </a:r>
            <a:r>
              <a:rPr lang="en-US" dirty="0"/>
              <a:t> no Sistema dentro de um </a:t>
            </a:r>
            <a:r>
              <a:rPr lang="en-US" dirty="0" err="1"/>
              <a:t>formulário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pronto para </a:t>
            </a:r>
            <a:r>
              <a:rPr lang="en-US" dirty="0" err="1"/>
              <a:t>fazer</a:t>
            </a:r>
            <a:r>
              <a:rPr lang="en-US" dirty="0"/>
              <a:t> a(s) </a:t>
            </a:r>
            <a:r>
              <a:rPr lang="en-US" dirty="0" err="1"/>
              <a:t>alteração</a:t>
            </a:r>
            <a:r>
              <a:rPr lang="en-US" dirty="0"/>
              <a:t>(</a:t>
            </a:r>
            <a:r>
              <a:rPr lang="en-US" dirty="0" err="1"/>
              <a:t>ões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Mantêm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links de </a:t>
            </a:r>
            <a:r>
              <a:rPr lang="en-US" dirty="0" err="1"/>
              <a:t>navegação</a:t>
            </a:r>
            <a:r>
              <a:rPr lang="en-US" dirty="0"/>
              <a:t> e </a:t>
            </a:r>
            <a:r>
              <a:rPr lang="en-US" dirty="0" err="1"/>
              <a:t>saída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89A56A-A4C8-487E-97BA-93F82F228AE9}"/>
              </a:ext>
            </a:extLst>
          </p:cNvPr>
          <p:cNvSpPr txBox="1">
            <a:spLocks/>
          </p:cNvSpPr>
          <p:nvPr/>
        </p:nvSpPr>
        <p:spPr>
          <a:xfrm>
            <a:off x="2987824" y="26827"/>
            <a:ext cx="5760640" cy="1097917"/>
          </a:xfrm>
          <a:prstGeom prst="rect">
            <a:avLst/>
          </a:prstGeom>
        </p:spPr>
        <p:txBody>
          <a:bodyPr vert="horz" lIns="73152" rIns="45720" bIns="0" rtlCol="0" anchor="b">
            <a:normAutofit fontScale="675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000" b="0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/>
              <a:t>Tela de </a:t>
            </a:r>
            <a:r>
              <a:rPr lang="en-US" sz="6000" dirty="0" err="1"/>
              <a:t>Alteração</a:t>
            </a:r>
            <a:r>
              <a:rPr lang="en-US" sz="6000" dirty="0"/>
              <a:t> de dados de </a:t>
            </a:r>
            <a:r>
              <a:rPr lang="en-US" sz="6000" dirty="0" err="1"/>
              <a:t>Amplificadores</a:t>
            </a:r>
            <a:endParaRPr lang="en-US" sz="6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FB8D13-F833-48E1-8EBB-D1D43892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916832"/>
            <a:ext cx="5932135" cy="31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92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pt-BR" sz="6000" dirty="0"/>
              <a:t>Layouts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6DC903B4-2989-4C00-B238-1E575C79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estoque</a:t>
            </a:r>
            <a:r>
              <a:rPr lang="en-US" dirty="0"/>
              <a:t> para </a:t>
            </a:r>
            <a:r>
              <a:rPr lang="en-US" dirty="0" err="1"/>
              <a:t>venda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Apresenta</a:t>
            </a:r>
            <a:r>
              <a:rPr lang="en-US" dirty="0"/>
              <a:t> a </a:t>
            </a:r>
            <a:r>
              <a:rPr lang="en-US" dirty="0" err="1"/>
              <a:t>opção</a:t>
            </a:r>
            <a:r>
              <a:rPr lang="en-US" dirty="0"/>
              <a:t> de </a:t>
            </a:r>
            <a:r>
              <a:rPr lang="en-US" dirty="0" err="1"/>
              <a:t>acrescentar</a:t>
            </a:r>
            <a:r>
              <a:rPr lang="en-US" dirty="0"/>
              <a:t> um </a:t>
            </a:r>
            <a:r>
              <a:rPr lang="en-US" dirty="0" err="1"/>
              <a:t>produto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fila de </a:t>
            </a:r>
            <a:r>
              <a:rPr lang="en-US" dirty="0" err="1"/>
              <a:t>compra</a:t>
            </a:r>
            <a:r>
              <a:rPr lang="en-US" dirty="0"/>
              <a:t> e de </a:t>
            </a:r>
            <a:r>
              <a:rPr lang="en-US" dirty="0" err="1"/>
              <a:t>visualizar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adicionados</a:t>
            </a:r>
            <a:r>
              <a:rPr lang="en-US" dirty="0"/>
              <a:t> à </a:t>
            </a:r>
            <a:r>
              <a:rPr lang="en-US" dirty="0" err="1"/>
              <a:t>mesma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Mantêm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links de </a:t>
            </a:r>
            <a:r>
              <a:rPr lang="en-US" dirty="0" err="1"/>
              <a:t>navegação</a:t>
            </a:r>
            <a:r>
              <a:rPr lang="en-US" dirty="0"/>
              <a:t> e </a:t>
            </a:r>
            <a:r>
              <a:rPr lang="en-US" dirty="0" err="1"/>
              <a:t>saída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89A56A-A4C8-487E-97BA-93F82F228AE9}"/>
              </a:ext>
            </a:extLst>
          </p:cNvPr>
          <p:cNvSpPr txBox="1">
            <a:spLocks/>
          </p:cNvSpPr>
          <p:nvPr/>
        </p:nvSpPr>
        <p:spPr>
          <a:xfrm>
            <a:off x="2987824" y="26827"/>
            <a:ext cx="5760640" cy="1097917"/>
          </a:xfrm>
          <a:prstGeom prst="rect">
            <a:avLst/>
          </a:prstGeom>
        </p:spPr>
        <p:txBody>
          <a:bodyPr vert="horz" lIns="73152" rIns="45720" bIns="0" rtlCol="0" anchor="b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000" b="0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/>
              <a:t>Tela de </a:t>
            </a:r>
            <a:r>
              <a:rPr lang="en-US" sz="6000" dirty="0" err="1"/>
              <a:t>Vendas</a:t>
            </a:r>
            <a:endParaRPr lang="en-US" sz="6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A669C95-5573-4786-8089-0B39D447E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132856"/>
            <a:ext cx="5932135" cy="31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86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pt-BR" sz="6000" dirty="0"/>
              <a:t>Layouts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6DC903B4-2989-4C00-B238-1E575C79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estoque</a:t>
            </a:r>
            <a:r>
              <a:rPr lang="en-US" dirty="0"/>
              <a:t> para </a:t>
            </a:r>
            <a:r>
              <a:rPr lang="en-US" dirty="0" err="1"/>
              <a:t>venda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Apresenta</a:t>
            </a:r>
            <a:r>
              <a:rPr lang="en-US" dirty="0"/>
              <a:t> a </a:t>
            </a:r>
            <a:r>
              <a:rPr lang="en-US" dirty="0" err="1"/>
              <a:t>opção</a:t>
            </a:r>
            <a:r>
              <a:rPr lang="en-US" dirty="0"/>
              <a:t> de </a:t>
            </a:r>
            <a:r>
              <a:rPr lang="en-US" dirty="0" err="1"/>
              <a:t>acrescentar</a:t>
            </a:r>
            <a:r>
              <a:rPr lang="en-US" dirty="0"/>
              <a:t> um </a:t>
            </a:r>
            <a:r>
              <a:rPr lang="en-US" dirty="0" err="1"/>
              <a:t>produto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fila de </a:t>
            </a:r>
            <a:r>
              <a:rPr lang="en-US" dirty="0" err="1"/>
              <a:t>compra</a:t>
            </a:r>
            <a:r>
              <a:rPr lang="en-US" dirty="0"/>
              <a:t> e de </a:t>
            </a:r>
            <a:r>
              <a:rPr lang="en-US" dirty="0" err="1"/>
              <a:t>visualizar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adicionados</a:t>
            </a:r>
            <a:r>
              <a:rPr lang="en-US" dirty="0"/>
              <a:t> à </a:t>
            </a:r>
            <a:r>
              <a:rPr lang="en-US" dirty="0" err="1"/>
              <a:t>mesma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Mantêm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links de </a:t>
            </a:r>
            <a:r>
              <a:rPr lang="en-US" dirty="0" err="1"/>
              <a:t>navegação</a:t>
            </a:r>
            <a:r>
              <a:rPr lang="en-US" dirty="0"/>
              <a:t> e </a:t>
            </a:r>
            <a:r>
              <a:rPr lang="en-US" dirty="0" err="1"/>
              <a:t>saída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89A56A-A4C8-487E-97BA-93F82F228AE9}"/>
              </a:ext>
            </a:extLst>
          </p:cNvPr>
          <p:cNvSpPr txBox="1">
            <a:spLocks/>
          </p:cNvSpPr>
          <p:nvPr/>
        </p:nvSpPr>
        <p:spPr>
          <a:xfrm>
            <a:off x="2987824" y="26827"/>
            <a:ext cx="5760640" cy="1097917"/>
          </a:xfrm>
          <a:prstGeom prst="rect">
            <a:avLst/>
          </a:prstGeom>
        </p:spPr>
        <p:txBody>
          <a:bodyPr vert="horz" lIns="73152" rIns="45720" bIns="0" rtlCol="0" anchor="b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000" b="0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/>
              <a:t>Tela de </a:t>
            </a:r>
            <a:r>
              <a:rPr lang="en-US" sz="6000" dirty="0" err="1"/>
              <a:t>Vendas</a:t>
            </a:r>
            <a:endParaRPr lang="en-US" sz="6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A669C95-5573-4786-8089-0B39D447E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132856"/>
            <a:ext cx="5932135" cy="31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pt-BR" sz="6000" dirty="0"/>
              <a:t>Layouts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6DC903B4-2989-4C00-B238-1E575C79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</a:t>
            </a:r>
            <a:r>
              <a:rPr lang="en-US" dirty="0" err="1"/>
              <a:t>colocados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fila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compra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Apresenta</a:t>
            </a:r>
            <a:r>
              <a:rPr lang="en-US" dirty="0"/>
              <a:t> as </a:t>
            </a:r>
            <a:r>
              <a:rPr lang="en-US" dirty="0" err="1"/>
              <a:t>opções</a:t>
            </a:r>
            <a:r>
              <a:rPr lang="en-US" dirty="0"/>
              <a:t> para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do </a:t>
            </a:r>
            <a:r>
              <a:rPr lang="en-US" dirty="0" err="1"/>
              <a:t>produto,retirada</a:t>
            </a:r>
            <a:r>
              <a:rPr lang="en-US" dirty="0"/>
              <a:t> do </a:t>
            </a:r>
            <a:r>
              <a:rPr lang="en-US" dirty="0" err="1"/>
              <a:t>produto</a:t>
            </a:r>
            <a:r>
              <a:rPr lang="en-US" dirty="0"/>
              <a:t> da fila, </a:t>
            </a:r>
            <a:r>
              <a:rPr lang="en-US" dirty="0" err="1"/>
              <a:t>voltar</a:t>
            </a:r>
            <a:r>
              <a:rPr lang="en-US" dirty="0"/>
              <a:t> a </a:t>
            </a:r>
            <a:r>
              <a:rPr lang="en-US" dirty="0" err="1"/>
              <a:t>escolha</a:t>
            </a:r>
            <a:r>
              <a:rPr lang="en-US" dirty="0"/>
              <a:t> de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e </a:t>
            </a:r>
            <a:r>
              <a:rPr lang="en-US" dirty="0" err="1"/>
              <a:t>finalizar</a:t>
            </a:r>
            <a:r>
              <a:rPr lang="en-US" dirty="0"/>
              <a:t> a </a:t>
            </a:r>
            <a:r>
              <a:rPr lang="en-US" dirty="0" err="1"/>
              <a:t>venda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Mantêm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links de </a:t>
            </a:r>
            <a:r>
              <a:rPr lang="en-US" dirty="0" err="1"/>
              <a:t>navegação</a:t>
            </a:r>
            <a:r>
              <a:rPr lang="en-US" dirty="0"/>
              <a:t> e </a:t>
            </a:r>
            <a:r>
              <a:rPr lang="en-US" dirty="0" err="1"/>
              <a:t>saída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89A56A-A4C8-487E-97BA-93F82F228AE9}"/>
              </a:ext>
            </a:extLst>
          </p:cNvPr>
          <p:cNvSpPr txBox="1">
            <a:spLocks/>
          </p:cNvSpPr>
          <p:nvPr/>
        </p:nvSpPr>
        <p:spPr>
          <a:xfrm>
            <a:off x="2987824" y="26827"/>
            <a:ext cx="5760640" cy="1097917"/>
          </a:xfrm>
          <a:prstGeom prst="rect">
            <a:avLst/>
          </a:prstGeom>
        </p:spPr>
        <p:txBody>
          <a:bodyPr vert="horz" lIns="73152" rIns="45720" bIns="0" rtlCol="0" anchor="b">
            <a:normAutofit fontScale="7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000" b="0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/>
              <a:t>Tela de Fila de </a:t>
            </a:r>
            <a:r>
              <a:rPr lang="en-US" sz="6000" dirty="0" err="1"/>
              <a:t>Compras</a:t>
            </a:r>
            <a:endParaRPr lang="en-US" sz="6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34B9CC-3771-4E78-8435-13C146E71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060848"/>
            <a:ext cx="5932135" cy="31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6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pt-BR" sz="6000" dirty="0"/>
              <a:t>Layouts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6DC903B4-2989-4C00-B238-1E575C79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relatórios</a:t>
            </a:r>
            <a:r>
              <a:rPr lang="en-US" dirty="0"/>
              <a:t> </a:t>
            </a:r>
            <a:r>
              <a:rPr lang="en-US" dirty="0" err="1"/>
              <a:t>emitidos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Sistema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Cada</a:t>
            </a:r>
            <a:r>
              <a:rPr lang="en-US" dirty="0"/>
              <a:t> link </a:t>
            </a: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listagem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de dados de </a:t>
            </a:r>
            <a:r>
              <a:rPr lang="en-US" dirty="0" err="1"/>
              <a:t>produtos</a:t>
            </a:r>
            <a:r>
              <a:rPr lang="en-US" dirty="0"/>
              <a:t> e </a:t>
            </a:r>
            <a:r>
              <a:rPr lang="en-US" dirty="0" err="1"/>
              <a:t>funcionários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Mantêm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links de </a:t>
            </a:r>
            <a:r>
              <a:rPr lang="en-US" dirty="0" err="1"/>
              <a:t>navegação</a:t>
            </a:r>
            <a:r>
              <a:rPr lang="en-US" dirty="0"/>
              <a:t> e </a:t>
            </a:r>
            <a:r>
              <a:rPr lang="en-US" dirty="0" err="1"/>
              <a:t>saída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89A56A-A4C8-487E-97BA-93F82F228AE9}"/>
              </a:ext>
            </a:extLst>
          </p:cNvPr>
          <p:cNvSpPr txBox="1">
            <a:spLocks/>
          </p:cNvSpPr>
          <p:nvPr/>
        </p:nvSpPr>
        <p:spPr>
          <a:xfrm>
            <a:off x="2987824" y="26827"/>
            <a:ext cx="5760640" cy="1097917"/>
          </a:xfrm>
          <a:prstGeom prst="rect">
            <a:avLst/>
          </a:prstGeom>
        </p:spPr>
        <p:txBody>
          <a:bodyPr vert="horz" lIns="73152" rIns="45720" bIns="0" rtlCol="0" anchor="b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000" b="0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/>
              <a:t>Tela de </a:t>
            </a:r>
            <a:r>
              <a:rPr lang="en-US" sz="6000" dirty="0" err="1"/>
              <a:t>Relatórios</a:t>
            </a:r>
            <a:endParaRPr lang="en-US" sz="6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EEB07B5-8D6B-4075-83EA-8C9411E79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353" y="2204864"/>
            <a:ext cx="5932135" cy="31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4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/>
              <a:t>HTML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46856" y="1539695"/>
            <a:ext cx="8229600" cy="462560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    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        &lt;meta </a:t>
            </a:r>
            <a:r>
              <a:rPr lang="pt-BR" dirty="0" err="1"/>
              <a:t>charset</a:t>
            </a:r>
            <a:r>
              <a:rPr lang="pt-BR" dirty="0"/>
              <a:t>="</a:t>
            </a:r>
            <a:r>
              <a:rPr lang="pt-BR" dirty="0" err="1"/>
              <a:t>utf</a:t>
            </a:r>
            <a:r>
              <a:rPr lang="pt-BR" dirty="0"/>
              <a:t>-8" /&gt;</a:t>
            </a:r>
          </a:p>
          <a:p>
            <a:pPr>
              <a:buNone/>
            </a:pPr>
            <a:r>
              <a:rPr lang="pt-BR" dirty="0"/>
              <a:t>        &lt;meta </a:t>
            </a:r>
            <a:r>
              <a:rPr lang="pt-BR" dirty="0" err="1"/>
              <a:t>http-equiv</a:t>
            </a:r>
            <a:r>
              <a:rPr lang="pt-BR" dirty="0"/>
              <a:t>="</a:t>
            </a:r>
            <a:r>
              <a:rPr lang="pt-BR" dirty="0" err="1"/>
              <a:t>X-UA-Compatible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="IE=</a:t>
            </a:r>
            <a:r>
              <a:rPr lang="pt-BR" dirty="0" err="1"/>
              <a:t>edge</a:t>
            </a:r>
            <a:r>
              <a:rPr lang="pt-BR" dirty="0"/>
              <a:t>"&gt;</a:t>
            </a:r>
          </a:p>
          <a:p>
            <a:pPr>
              <a:buNone/>
            </a:pPr>
            <a:r>
              <a:rPr lang="pt-BR" dirty="0"/>
              <a:t>        &lt;</a:t>
            </a:r>
            <a:r>
              <a:rPr lang="pt-BR" dirty="0" err="1"/>
              <a:t>title</a:t>
            </a:r>
            <a:r>
              <a:rPr lang="pt-BR" dirty="0"/>
              <a:t>&gt;Home&lt;/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    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</a:t>
            </a:r>
            <a:r>
              <a:rPr lang="pt-BR" dirty="0" err="1"/>
              <a:t>device-width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=1"&gt;</a:t>
            </a:r>
          </a:p>
          <a:p>
            <a:pPr>
              <a:buNone/>
            </a:pPr>
            <a:r>
              <a:rPr lang="pt-BR" dirty="0"/>
              <a:t>        &lt;link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css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err="1"/>
              <a:t>css</a:t>
            </a:r>
            <a:r>
              <a:rPr lang="pt-BR" dirty="0"/>
              <a:t>/layout.</a:t>
            </a:r>
            <a:r>
              <a:rPr lang="pt-BR" dirty="0" err="1"/>
              <a:t>css</a:t>
            </a:r>
            <a:r>
              <a:rPr lang="pt-BR" dirty="0"/>
              <a:t>"&gt;</a:t>
            </a:r>
          </a:p>
          <a:p>
            <a:pPr>
              <a:buNone/>
            </a:pPr>
            <a:r>
              <a:rPr lang="pt-BR" dirty="0"/>
              <a:t>        &lt;link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/</a:t>
            </a:r>
            <a:r>
              <a:rPr lang="pt-BR" dirty="0" err="1"/>
              <a:t>css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err="1"/>
              <a:t>css</a:t>
            </a:r>
            <a:r>
              <a:rPr lang="pt-BR" dirty="0"/>
              <a:t>/menu.</a:t>
            </a:r>
            <a:r>
              <a:rPr lang="pt-BR" dirty="0" err="1"/>
              <a:t>css</a:t>
            </a:r>
            <a:r>
              <a:rPr lang="pt-BR" dirty="0"/>
              <a:t>"&gt;</a:t>
            </a:r>
          </a:p>
          <a:p>
            <a:pPr>
              <a:buNone/>
            </a:pPr>
            <a:r>
              <a:rPr lang="pt-BR" dirty="0"/>
              <a:t>        &lt;link </a:t>
            </a:r>
            <a:r>
              <a:rPr lang="pt-BR" dirty="0" err="1"/>
              <a:t>href</a:t>
            </a:r>
            <a:r>
              <a:rPr lang="pt-BR" dirty="0"/>
              <a:t>="https://fonts.googleapis.com/css?family=PT+Serif"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"&gt;</a:t>
            </a:r>
          </a:p>
          <a:p>
            <a:pPr>
              <a:buNone/>
            </a:pPr>
            <a:r>
              <a:rPr lang="pt-BR" dirty="0"/>
              <a:t>    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    &lt;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        &lt;div id="principal"&gt;</a:t>
            </a:r>
          </a:p>
          <a:p>
            <a:pPr>
              <a:buNone/>
            </a:pPr>
            <a:r>
              <a:rPr lang="pt-BR" dirty="0"/>
              <a:t>			&lt;div id="topo"&gt;</a:t>
            </a:r>
          </a:p>
          <a:p>
            <a:pPr>
              <a:buNone/>
            </a:pPr>
            <a:r>
              <a:rPr lang="pt-BR" dirty="0"/>
              <a:t>				&lt;div id="logo"&gt;</a:t>
            </a:r>
          </a:p>
          <a:p>
            <a:pPr>
              <a:buNone/>
            </a:pPr>
            <a:r>
              <a:rPr lang="pt-BR" dirty="0"/>
              <a:t>					&lt;h1&gt; Portal de Notícias &lt;/h1&gt;</a:t>
            </a:r>
          </a:p>
          <a:p>
            <a:pPr>
              <a:buNone/>
            </a:pPr>
            <a:r>
              <a:rPr lang="pt-BR" dirty="0"/>
              <a:t>					&lt;h4&gt; Desenvolvimento Web II&lt;/h4&gt;</a:t>
            </a:r>
          </a:p>
          <a:p>
            <a:pPr>
              <a:buNone/>
            </a:pPr>
            <a:r>
              <a:rPr lang="pt-BR" dirty="0"/>
              <a:t>					&lt;h4&gt; Técnico em Informática&lt;/h4&gt;</a:t>
            </a:r>
          </a:p>
          <a:p>
            <a:pPr>
              <a:buNone/>
            </a:pPr>
            <a:r>
              <a:rPr lang="pt-BR" dirty="0"/>
              <a:t>				&lt;/div&gt;</a:t>
            </a:r>
          </a:p>
          <a:p>
            <a:pPr>
              <a:buNone/>
            </a:pPr>
            <a:r>
              <a:rPr lang="pt-BR" dirty="0"/>
              <a:t>				&lt;div id="</a:t>
            </a:r>
            <a:r>
              <a:rPr lang="pt-BR" dirty="0" err="1"/>
              <a:t>menu_global</a:t>
            </a:r>
            <a:r>
              <a:rPr lang="pt-BR" dirty="0"/>
              <a:t>" 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menu_global</a:t>
            </a:r>
            <a:r>
              <a:rPr lang="pt-BR" dirty="0"/>
              <a:t>"&gt;</a:t>
            </a:r>
          </a:p>
          <a:p>
            <a:pPr>
              <a:buNone/>
            </a:pPr>
            <a:r>
              <a:rPr lang="pt-BR" dirty="0"/>
              <a:t>					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                        &lt;li&gt;&lt;a </a:t>
            </a:r>
            <a:r>
              <a:rPr lang="pt-BR" dirty="0" err="1"/>
              <a:t>href</a:t>
            </a:r>
            <a:r>
              <a:rPr lang="pt-BR" dirty="0"/>
              <a:t>="</a:t>
            </a:r>
            <a:r>
              <a:rPr lang="pt-BR" dirty="0" err="1"/>
              <a:t>index</a:t>
            </a:r>
            <a:r>
              <a:rPr lang="pt-BR" dirty="0"/>
              <a:t>.</a:t>
            </a:r>
            <a:r>
              <a:rPr lang="pt-BR" dirty="0" err="1"/>
              <a:t>php</a:t>
            </a:r>
            <a:r>
              <a:rPr lang="pt-BR" dirty="0"/>
              <a:t>"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active</a:t>
            </a:r>
            <a:r>
              <a:rPr lang="pt-BR" dirty="0"/>
              <a:t>"&gt;Home&lt;/a&gt;&lt;/li&gt;</a:t>
            </a:r>
          </a:p>
          <a:p>
            <a:pPr>
              <a:buNone/>
            </a:pPr>
            <a:r>
              <a:rPr lang="pt-BR" dirty="0"/>
              <a:t>                        &lt;li&gt;&lt;a </a:t>
            </a:r>
            <a:r>
              <a:rPr lang="pt-BR" dirty="0" err="1"/>
              <a:t>href</a:t>
            </a:r>
            <a:r>
              <a:rPr lang="pt-BR" dirty="0"/>
              <a:t>="hardware.</a:t>
            </a:r>
            <a:r>
              <a:rPr lang="pt-BR" dirty="0" err="1"/>
              <a:t>php</a:t>
            </a:r>
            <a:r>
              <a:rPr lang="pt-BR" dirty="0"/>
              <a:t>"&gt;Hardware&lt;/a&gt;&lt;/li&gt;</a:t>
            </a:r>
          </a:p>
          <a:p>
            <a:pPr>
              <a:buNone/>
            </a:pPr>
            <a:r>
              <a:rPr lang="pt-BR" dirty="0"/>
              <a:t>                        &lt;li&gt;&lt;a </a:t>
            </a:r>
            <a:r>
              <a:rPr lang="pt-BR" dirty="0" err="1"/>
              <a:t>href</a:t>
            </a:r>
            <a:r>
              <a:rPr lang="pt-BR" dirty="0"/>
              <a:t>="software.</a:t>
            </a:r>
            <a:r>
              <a:rPr lang="pt-BR" dirty="0" err="1"/>
              <a:t>php</a:t>
            </a:r>
            <a:r>
              <a:rPr lang="pt-BR" dirty="0"/>
              <a:t>"&gt;Software&lt;/a&gt;&lt;/li&gt;                        </a:t>
            </a:r>
          </a:p>
          <a:p>
            <a:pPr>
              <a:buNone/>
            </a:pPr>
            <a:r>
              <a:rPr lang="pt-BR" dirty="0"/>
              <a:t>                    &lt;/</a:t>
            </a:r>
            <a:r>
              <a:rPr lang="pt-BR" dirty="0" err="1"/>
              <a:t>ul</a:t>
            </a:r>
            <a:r>
              <a:rPr lang="pt-BR" dirty="0"/>
              <a:t>&gt;                </a:t>
            </a:r>
          </a:p>
          <a:p>
            <a:pPr>
              <a:buNone/>
            </a:pPr>
            <a:r>
              <a:rPr lang="pt-BR" dirty="0"/>
              <a:t>				&lt;/div&gt;</a:t>
            </a:r>
          </a:p>
          <a:p>
            <a:pPr>
              <a:buNone/>
            </a:pPr>
            <a:r>
              <a:rPr lang="pt-BR" dirty="0"/>
              <a:t>			&lt;/div&gt;</a:t>
            </a:r>
          </a:p>
          <a:p>
            <a:pPr>
              <a:buNone/>
            </a:pPr>
            <a:r>
              <a:rPr lang="pt-BR" dirty="0"/>
              <a:t>			&lt;div id="</a:t>
            </a:r>
            <a:r>
              <a:rPr lang="pt-BR" dirty="0" err="1"/>
              <a:t>conteudo_especifico</a:t>
            </a:r>
            <a:r>
              <a:rPr lang="pt-BR" dirty="0"/>
              <a:t>"&gt;</a:t>
            </a:r>
          </a:p>
          <a:p>
            <a:pPr>
              <a:buNone/>
            </a:pPr>
            <a:r>
              <a:rPr lang="pt-BR" dirty="0"/>
              <a:t>				</a:t>
            </a:r>
          </a:p>
          <a:p>
            <a:pPr>
              <a:buNone/>
            </a:pPr>
            <a:r>
              <a:rPr lang="pt-BR" dirty="0"/>
              <a:t>				&lt;div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div_central</a:t>
            </a:r>
            <a:r>
              <a:rPr lang="pt-BR" dirty="0"/>
              <a:t>"&gt;					</a:t>
            </a:r>
          </a:p>
          <a:p>
            <a:pPr>
              <a:buNone/>
            </a:pPr>
            <a:r>
              <a:rPr lang="pt-BR" dirty="0"/>
              <a:t>					</a:t>
            </a:r>
          </a:p>
          <a:p>
            <a:pPr>
              <a:buNone/>
            </a:pPr>
            <a:r>
              <a:rPr lang="pt-BR" dirty="0"/>
              <a:t>				&lt;/div&gt;			</a:t>
            </a:r>
          </a:p>
          <a:p>
            <a:pPr>
              <a:buNone/>
            </a:pPr>
            <a:r>
              <a:rPr lang="pt-BR" dirty="0"/>
              <a:t>				</a:t>
            </a:r>
          </a:p>
          <a:p>
            <a:pPr>
              <a:buNone/>
            </a:pPr>
            <a:r>
              <a:rPr lang="pt-BR" dirty="0"/>
              <a:t>				&lt;div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div_esquerda</a:t>
            </a:r>
            <a:r>
              <a:rPr lang="pt-BR" dirty="0"/>
              <a:t>"&gt;</a:t>
            </a:r>
          </a:p>
          <a:p>
            <a:pPr>
              <a:buNone/>
            </a:pPr>
            <a:r>
              <a:rPr lang="pt-BR" dirty="0"/>
              <a:t>					</a:t>
            </a:r>
          </a:p>
          <a:p>
            <a:pPr>
              <a:buNone/>
            </a:pPr>
            <a:r>
              <a:rPr lang="pt-BR" dirty="0"/>
              <a:t>				&lt;/div&gt;				</a:t>
            </a:r>
          </a:p>
          <a:p>
            <a:pPr>
              <a:buNone/>
            </a:pPr>
            <a:r>
              <a:rPr lang="pt-BR" dirty="0"/>
              <a:t>				&lt;div </a:t>
            </a:r>
            <a:r>
              <a:rPr lang="pt-BR" dirty="0" err="1"/>
              <a:t>class</a:t>
            </a:r>
            <a:r>
              <a:rPr lang="pt-BR" dirty="0"/>
              <a:t>="</a:t>
            </a:r>
            <a:r>
              <a:rPr lang="pt-BR" dirty="0" err="1"/>
              <a:t>div_direita</a:t>
            </a:r>
            <a:r>
              <a:rPr lang="pt-BR" dirty="0"/>
              <a:t>"&gt;</a:t>
            </a:r>
          </a:p>
          <a:p>
            <a:pPr>
              <a:buNone/>
            </a:pPr>
            <a:r>
              <a:rPr lang="pt-BR" dirty="0"/>
              <a:t>					</a:t>
            </a:r>
          </a:p>
          <a:p>
            <a:pPr>
              <a:buNone/>
            </a:pPr>
            <a:r>
              <a:rPr lang="pt-BR" dirty="0"/>
              <a:t>				&lt;/div&gt; </a:t>
            </a:r>
          </a:p>
          <a:p>
            <a:pPr>
              <a:buNone/>
            </a:pPr>
            <a:r>
              <a:rPr lang="pt-BR" dirty="0"/>
              <a:t>			&lt;/div&gt;</a:t>
            </a:r>
          </a:p>
          <a:p>
            <a:pPr>
              <a:buNone/>
            </a:pPr>
            <a:r>
              <a:rPr lang="pt-BR" dirty="0"/>
              <a:t>			&lt;div id="</a:t>
            </a:r>
            <a:r>
              <a:rPr lang="pt-BR" dirty="0" err="1"/>
              <a:t>rodape</a:t>
            </a:r>
            <a:r>
              <a:rPr lang="pt-BR" dirty="0"/>
              <a:t>"&gt;</a:t>
            </a:r>
          </a:p>
          <a:p>
            <a:pPr>
              <a:buNone/>
            </a:pPr>
            <a:r>
              <a:rPr lang="pt-BR" dirty="0"/>
              <a:t>				&lt;div id="</a:t>
            </a:r>
            <a:r>
              <a:rPr lang="pt-BR" dirty="0" err="1"/>
              <a:t>texto_institucional</a:t>
            </a:r>
            <a:r>
              <a:rPr lang="pt-BR" dirty="0"/>
              <a:t>"&gt;</a:t>
            </a:r>
          </a:p>
          <a:p>
            <a:pPr>
              <a:buNone/>
            </a:pPr>
            <a:r>
              <a:rPr lang="pt-BR" dirty="0"/>
              <a:t>					&lt;h6&gt; ETB - Escola Técnica de Brasília &lt;/h6&gt; </a:t>
            </a:r>
          </a:p>
          <a:p>
            <a:pPr>
              <a:buNone/>
            </a:pPr>
            <a:r>
              <a:rPr lang="pt-BR" dirty="0"/>
              <a:t>					&lt;h6&gt; Curso - Técnico em Informática &lt;/h6&gt; </a:t>
            </a:r>
          </a:p>
          <a:p>
            <a:pPr>
              <a:buNone/>
            </a:pPr>
            <a:r>
              <a:rPr lang="pt-BR" dirty="0"/>
              <a:t>					&lt;h6&gt; Disciplina - Desenvolvimento Web II &lt;/h6&gt; </a:t>
            </a:r>
          </a:p>
          <a:p>
            <a:pPr>
              <a:buNone/>
            </a:pPr>
            <a:r>
              <a:rPr lang="pt-BR" dirty="0"/>
              <a:t>					</a:t>
            </a:r>
          </a:p>
          <a:p>
            <a:pPr>
              <a:buNone/>
            </a:pPr>
            <a:r>
              <a:rPr lang="pt-BR" dirty="0"/>
              <a:t>				&lt;/div&gt;				</a:t>
            </a:r>
          </a:p>
          <a:p>
            <a:pPr>
              <a:buNone/>
            </a:pPr>
            <a:r>
              <a:rPr lang="pt-BR" dirty="0"/>
              <a:t>			&lt;/div&gt;</a:t>
            </a:r>
          </a:p>
          <a:p>
            <a:pPr>
              <a:buNone/>
            </a:pPr>
            <a:r>
              <a:rPr lang="pt-BR" dirty="0"/>
              <a:t>		&lt;/div&gt;</a:t>
            </a:r>
          </a:p>
          <a:p>
            <a:pPr>
              <a:buNone/>
            </a:pPr>
            <a:r>
              <a:rPr lang="pt-BR" dirty="0"/>
              <a:t>    &lt;/</a:t>
            </a:r>
            <a:r>
              <a:rPr lang="pt-BR" dirty="0" err="1"/>
              <a:t>body</a:t>
            </a:r>
            <a:r>
              <a:rPr lang="pt-BR" dirty="0"/>
              <a:t>&gt;</a:t>
            </a:r>
          </a:p>
          <a:p>
            <a:pPr>
              <a:buNone/>
            </a:pPr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/>
              <a:t>Levantamento de dados e análise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00188"/>
            <a:ext cx="9144000" cy="535781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B050"/>
                </a:solidFill>
              </a:rPr>
              <a:t>Do que se trata</a:t>
            </a:r>
          </a:p>
          <a:p>
            <a:pPr lvl="1"/>
            <a:r>
              <a:rPr lang="pt-BR" sz="2100" dirty="0">
                <a:solidFill>
                  <a:srgbClr val="00B050"/>
                </a:solidFill>
              </a:rPr>
              <a:t>Desenvolvimento de um sistema que faça o controle de estoque de amplificadores de uma loja efetuando os registros de vendas de produtos e baixando automaticamente do estoque</a:t>
            </a:r>
          </a:p>
          <a:p>
            <a:r>
              <a:rPr lang="pt-BR" sz="2500" dirty="0">
                <a:solidFill>
                  <a:srgbClr val="00B050"/>
                </a:solidFill>
              </a:rPr>
              <a:t>Objetivo principal</a:t>
            </a:r>
          </a:p>
          <a:p>
            <a:pPr lvl="1"/>
            <a:r>
              <a:rPr lang="pt-BR" sz="2100" dirty="0">
                <a:solidFill>
                  <a:srgbClr val="00B050"/>
                </a:solidFill>
              </a:rPr>
              <a:t>Controle de estoque e venda de amplificadores.</a:t>
            </a:r>
          </a:p>
          <a:p>
            <a:r>
              <a:rPr lang="pt-BR" sz="2500" dirty="0">
                <a:solidFill>
                  <a:srgbClr val="00B050"/>
                </a:solidFill>
              </a:rPr>
              <a:t>Objetivos específicos</a:t>
            </a:r>
          </a:p>
          <a:p>
            <a:pPr lvl="1"/>
            <a:r>
              <a:rPr lang="pt-BR" sz="2100" dirty="0">
                <a:solidFill>
                  <a:srgbClr val="00B050"/>
                </a:solidFill>
              </a:rPr>
              <a:t>Acesso a área restrita no site baseada em perfis de usuários</a:t>
            </a:r>
          </a:p>
          <a:p>
            <a:pPr lvl="2"/>
            <a:r>
              <a:rPr lang="pt-BR" sz="1700" dirty="0">
                <a:solidFill>
                  <a:srgbClr val="00B050"/>
                </a:solidFill>
              </a:rPr>
              <a:t>Os usuários serão de três tipos: administradores, vendedores e estoquistas</a:t>
            </a:r>
          </a:p>
          <a:p>
            <a:pPr lvl="2"/>
            <a:r>
              <a:rPr lang="pt-BR" sz="1700" dirty="0">
                <a:solidFill>
                  <a:srgbClr val="00B050"/>
                </a:solidFill>
              </a:rPr>
              <a:t>Cada tipo de usuário terá um tipo de acesso restrito (ou irrestrito) ao sistema</a:t>
            </a:r>
          </a:p>
          <a:p>
            <a:pPr lvl="3"/>
            <a:r>
              <a:rPr lang="pt-BR" sz="1300" dirty="0">
                <a:solidFill>
                  <a:srgbClr val="00B050"/>
                </a:solidFill>
              </a:rPr>
              <a:t>O administrador pode acessar tudo;</a:t>
            </a:r>
          </a:p>
          <a:p>
            <a:pPr lvl="3"/>
            <a:r>
              <a:rPr lang="pt-BR" sz="1300" dirty="0">
                <a:solidFill>
                  <a:srgbClr val="00B050"/>
                </a:solidFill>
              </a:rPr>
              <a:t>O vendedor acessa apenas os módulos de venda</a:t>
            </a:r>
          </a:p>
          <a:p>
            <a:pPr lvl="3"/>
            <a:r>
              <a:rPr lang="pt-BR" sz="1300" dirty="0">
                <a:solidFill>
                  <a:srgbClr val="00B050"/>
                </a:solidFill>
              </a:rPr>
              <a:t>O estoquista acessa apenas os módulos de manutenção de produtos</a:t>
            </a:r>
            <a:endParaRPr lang="pt-BR" sz="2100" dirty="0">
              <a:solidFill>
                <a:srgbClr val="FF0000"/>
              </a:solidFill>
            </a:endParaRPr>
          </a:p>
          <a:p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- Layout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191"/>
            <a:ext cx="3610744" cy="4625609"/>
          </a:xfrm>
        </p:spPr>
        <p:txBody>
          <a:bodyPr>
            <a:normAutofit fontScale="25000" lnSpcReduction="20000"/>
          </a:bodyPr>
          <a:lstStyle/>
          <a:p>
            <a:r>
              <a:rPr lang="pt-BR" dirty="0"/>
              <a:t>#principal {</a:t>
            </a:r>
          </a:p>
          <a:p>
            <a:r>
              <a:rPr lang="pt-BR" dirty="0"/>
              <a:t>	</a:t>
            </a:r>
            <a:r>
              <a:rPr lang="pt-BR" dirty="0" err="1"/>
              <a:t>margin</a:t>
            </a:r>
            <a:r>
              <a:rPr lang="pt-BR" dirty="0"/>
              <a:t>: 50px;</a:t>
            </a:r>
          </a:p>
          <a:p>
            <a:r>
              <a:rPr lang="pt-BR" dirty="0"/>
              <a:t>	</a:t>
            </a:r>
            <a:r>
              <a:rPr lang="pt-BR" dirty="0" err="1"/>
              <a:t>font-family</a:t>
            </a:r>
            <a:r>
              <a:rPr lang="pt-BR" dirty="0"/>
              <a:t>: </a:t>
            </a:r>
            <a:r>
              <a:rPr lang="pt-BR" dirty="0" err="1"/>
              <a:t>arial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/* div TOPO */</a:t>
            </a:r>
          </a:p>
          <a:p>
            <a:r>
              <a:rPr lang="pt-BR" dirty="0"/>
              <a:t>#topo {	</a:t>
            </a:r>
          </a:p>
          <a:p>
            <a:r>
              <a:rPr lang="pt-BR" dirty="0"/>
              <a:t>	</a:t>
            </a:r>
            <a:r>
              <a:rPr lang="pt-BR" dirty="0" err="1"/>
              <a:t>padding</a:t>
            </a:r>
            <a:r>
              <a:rPr lang="pt-BR" dirty="0"/>
              <a:t>: 5px;</a:t>
            </a:r>
          </a:p>
          <a:p>
            <a:r>
              <a:rPr lang="pt-BR" dirty="0"/>
              <a:t>	display: </a:t>
            </a:r>
            <a:r>
              <a:rPr lang="pt-BR" dirty="0" err="1"/>
              <a:t>grid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  <a:r>
              <a:rPr lang="pt-BR" dirty="0" err="1"/>
              <a:t>grid-template-columns</a:t>
            </a:r>
            <a:r>
              <a:rPr lang="pt-BR" dirty="0"/>
              <a:t>: auto </a:t>
            </a:r>
            <a:r>
              <a:rPr lang="pt-BR" dirty="0" err="1"/>
              <a:t>auto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  <a:r>
              <a:rPr lang="pt-BR" dirty="0" err="1"/>
              <a:t>margin</a:t>
            </a:r>
            <a:r>
              <a:rPr lang="pt-BR" dirty="0"/>
              <a:t>: 0px auto 20px auto;	</a:t>
            </a:r>
          </a:p>
          <a:p>
            <a:r>
              <a:rPr lang="pt-BR" dirty="0"/>
              <a:t>	</a:t>
            </a:r>
            <a:r>
              <a:rPr lang="pt-BR" dirty="0" err="1"/>
              <a:t>grid-gap</a:t>
            </a:r>
            <a:r>
              <a:rPr lang="pt-BR" dirty="0"/>
              <a:t>: 5px;</a:t>
            </a:r>
          </a:p>
          <a:p>
            <a:r>
              <a:rPr lang="pt-BR" dirty="0"/>
              <a:t>	</a:t>
            </a:r>
            <a:r>
              <a:rPr lang="pt-BR" dirty="0" err="1"/>
              <a:t>border-radius</a:t>
            </a:r>
            <a:r>
              <a:rPr lang="pt-BR" dirty="0"/>
              <a:t>: 10px;</a:t>
            </a:r>
          </a:p>
          <a:p>
            <a:r>
              <a:rPr lang="pt-BR" dirty="0"/>
              <a:t>	</a:t>
            </a:r>
            <a:r>
              <a:rPr lang="pt-BR" dirty="0" err="1"/>
              <a:t>background-color</a:t>
            </a:r>
            <a:r>
              <a:rPr lang="pt-BR" dirty="0"/>
              <a:t>: </a:t>
            </a:r>
            <a:r>
              <a:rPr lang="pt-BR" dirty="0" err="1"/>
              <a:t>black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  <a:r>
              <a:rPr lang="pt-BR" dirty="0" err="1"/>
              <a:t>color</a:t>
            </a:r>
            <a:r>
              <a:rPr lang="pt-BR" dirty="0"/>
              <a:t>: </a:t>
            </a:r>
            <a:r>
              <a:rPr lang="pt-BR" dirty="0" err="1"/>
              <a:t>white</a:t>
            </a:r>
            <a:r>
              <a:rPr lang="pt-BR" dirty="0"/>
              <a:t>;	</a:t>
            </a:r>
          </a:p>
          <a:p>
            <a:r>
              <a:rPr lang="pt-BR" dirty="0"/>
              <a:t>	</a:t>
            </a:r>
            <a:r>
              <a:rPr lang="pt-BR" dirty="0" err="1"/>
              <a:t>justify-content</a:t>
            </a:r>
            <a:r>
              <a:rPr lang="pt-BR" dirty="0"/>
              <a:t>: </a:t>
            </a:r>
            <a:r>
              <a:rPr lang="pt-BR" dirty="0" err="1"/>
              <a:t>space-between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#logo h1 {</a:t>
            </a:r>
          </a:p>
          <a:p>
            <a:r>
              <a:rPr lang="pt-BR" dirty="0"/>
              <a:t>	</a:t>
            </a:r>
            <a:r>
              <a:rPr lang="pt-BR" dirty="0" err="1"/>
              <a:t>line-height</a:t>
            </a:r>
            <a:r>
              <a:rPr lang="pt-BR" dirty="0"/>
              <a:t>: 10px;</a:t>
            </a:r>
          </a:p>
          <a:p>
            <a:r>
              <a:rPr lang="pt-BR" dirty="0"/>
              <a:t>	</a:t>
            </a:r>
            <a:r>
              <a:rPr lang="pt-BR" dirty="0" err="1"/>
              <a:t>word-spacing</a:t>
            </a:r>
            <a:r>
              <a:rPr lang="pt-BR" dirty="0"/>
              <a:t>: 0px; 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#logo h4{</a:t>
            </a:r>
          </a:p>
          <a:p>
            <a:r>
              <a:rPr lang="pt-BR" dirty="0"/>
              <a:t>	</a:t>
            </a:r>
            <a:r>
              <a:rPr lang="pt-BR" dirty="0" err="1"/>
              <a:t>line-height</a:t>
            </a:r>
            <a:r>
              <a:rPr lang="pt-BR" dirty="0"/>
              <a:t>: 0px;</a:t>
            </a:r>
          </a:p>
          <a:p>
            <a:r>
              <a:rPr lang="pt-BR" dirty="0"/>
              <a:t>	</a:t>
            </a:r>
            <a:r>
              <a:rPr lang="pt-BR" dirty="0" err="1"/>
              <a:t>word-spacing</a:t>
            </a:r>
            <a:r>
              <a:rPr lang="pt-BR" dirty="0"/>
              <a:t>: 40px; 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/* div CONTEUDO_ESPECIFICO  */</a:t>
            </a:r>
          </a:p>
          <a:p>
            <a:r>
              <a:rPr lang="pt-BR" dirty="0"/>
              <a:t>#</a:t>
            </a:r>
            <a:r>
              <a:rPr lang="pt-BR" dirty="0" err="1"/>
              <a:t>conteudo_especifico</a:t>
            </a:r>
            <a:r>
              <a:rPr lang="pt-BR" dirty="0"/>
              <a:t> {	</a:t>
            </a:r>
          </a:p>
          <a:p>
            <a:r>
              <a:rPr lang="pt-BR" dirty="0"/>
              <a:t>	</a:t>
            </a:r>
            <a:r>
              <a:rPr lang="pt-BR" dirty="0" err="1"/>
              <a:t>padding</a:t>
            </a:r>
            <a:r>
              <a:rPr lang="pt-BR" dirty="0"/>
              <a:t>: 5px;</a:t>
            </a:r>
          </a:p>
          <a:p>
            <a:r>
              <a:rPr lang="pt-BR" dirty="0"/>
              <a:t>	display: </a:t>
            </a:r>
            <a:r>
              <a:rPr lang="pt-BR" dirty="0" err="1"/>
              <a:t>grid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  <a:r>
              <a:rPr lang="pt-BR" dirty="0" err="1"/>
              <a:t>grid-template-columns</a:t>
            </a:r>
            <a:r>
              <a:rPr lang="pt-BR" dirty="0"/>
              <a:t>: 50% 50%;</a:t>
            </a:r>
          </a:p>
          <a:p>
            <a:r>
              <a:rPr lang="pt-BR" dirty="0"/>
              <a:t>	</a:t>
            </a:r>
            <a:r>
              <a:rPr lang="pt-BR" dirty="0" err="1"/>
              <a:t>margin</a:t>
            </a:r>
            <a:r>
              <a:rPr lang="pt-BR" dirty="0"/>
              <a:t>: 0px auto 5px auto;	</a:t>
            </a:r>
          </a:p>
          <a:p>
            <a:r>
              <a:rPr lang="pt-BR" dirty="0"/>
              <a:t>	</a:t>
            </a:r>
            <a:r>
              <a:rPr lang="pt-BR" dirty="0" err="1"/>
              <a:t>grid-gap</a:t>
            </a:r>
            <a:r>
              <a:rPr lang="pt-BR" dirty="0"/>
              <a:t>: 20px;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.</a:t>
            </a:r>
            <a:r>
              <a:rPr lang="pt-BR" dirty="0" err="1"/>
              <a:t>div_esquerda</a:t>
            </a:r>
            <a:r>
              <a:rPr lang="pt-BR" dirty="0"/>
              <a:t> {</a:t>
            </a:r>
          </a:p>
          <a:p>
            <a:r>
              <a:rPr lang="pt-BR" dirty="0"/>
              <a:t>	</a:t>
            </a:r>
            <a:r>
              <a:rPr lang="pt-BR" dirty="0" err="1"/>
              <a:t>margin</a:t>
            </a:r>
            <a:r>
              <a:rPr lang="pt-BR" dirty="0"/>
              <a:t>: 0px auto </a:t>
            </a:r>
            <a:r>
              <a:rPr lang="pt-BR" dirty="0" err="1"/>
              <a:t>auto</a:t>
            </a:r>
            <a:r>
              <a:rPr lang="pt-BR" dirty="0"/>
              <a:t> 150px;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.</a:t>
            </a:r>
            <a:r>
              <a:rPr lang="pt-BR" dirty="0" err="1"/>
              <a:t>div_direita</a:t>
            </a:r>
            <a:r>
              <a:rPr lang="pt-BR" dirty="0"/>
              <a:t> {</a:t>
            </a:r>
          </a:p>
          <a:p>
            <a:r>
              <a:rPr lang="pt-BR" dirty="0"/>
              <a:t>	</a:t>
            </a:r>
            <a:r>
              <a:rPr lang="pt-BR" dirty="0" err="1"/>
              <a:t>margin</a:t>
            </a:r>
            <a:r>
              <a:rPr lang="pt-BR" dirty="0"/>
              <a:t>: 15px 150px auto </a:t>
            </a:r>
            <a:r>
              <a:rPr lang="pt-BR" dirty="0" err="1"/>
              <a:t>auto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.</a:t>
            </a:r>
            <a:r>
              <a:rPr lang="pt-BR" dirty="0" err="1"/>
              <a:t>div_central</a:t>
            </a:r>
            <a:r>
              <a:rPr lang="pt-BR" dirty="0"/>
              <a:t> {</a:t>
            </a:r>
          </a:p>
          <a:p>
            <a:r>
              <a:rPr lang="pt-BR" dirty="0"/>
              <a:t>	</a:t>
            </a:r>
            <a:r>
              <a:rPr lang="pt-BR" dirty="0" err="1"/>
              <a:t>margin</a:t>
            </a:r>
            <a:r>
              <a:rPr lang="pt-BR" dirty="0"/>
              <a:t>: auto 150px auto 150px;</a:t>
            </a:r>
          </a:p>
          <a:p>
            <a:r>
              <a:rPr lang="pt-BR" dirty="0"/>
              <a:t>	</a:t>
            </a:r>
            <a:r>
              <a:rPr lang="pt-BR" dirty="0" err="1"/>
              <a:t>grid-column-start</a:t>
            </a:r>
            <a:r>
              <a:rPr lang="pt-BR" dirty="0"/>
              <a:t>: 1;</a:t>
            </a:r>
          </a:p>
          <a:p>
            <a:r>
              <a:rPr lang="pt-BR" dirty="0"/>
              <a:t>	</a:t>
            </a:r>
            <a:r>
              <a:rPr lang="pt-BR" dirty="0" err="1"/>
              <a:t>grid-column-end</a:t>
            </a:r>
            <a:r>
              <a:rPr lang="pt-BR" dirty="0"/>
              <a:t>: 3;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705672" y="1927591"/>
            <a:ext cx="3610744" cy="4625609"/>
          </a:xfrm>
          <a:prstGeom prst="rect">
            <a:avLst/>
          </a:prstGeom>
        </p:spPr>
        <p:txBody>
          <a:bodyPr vert="horz" lIns="54864" tIns="91440" rtlCol="0">
            <a:normAutofit fontScale="250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div RODAPE */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rodape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	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padding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0px;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display: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grid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grid-template-columns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auto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grid-template-rows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50px;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margin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20px auto 0px auto;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grid-gap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5px;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border-radius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10px;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background-color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white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	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justify-content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space-between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rodape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h6{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line-height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0px;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word-spacing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0px;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margin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12px auto 12px 12px;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.centralizar {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text-align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center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padding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20px 30px 20px 30px;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.direita {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text-align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right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.esquerda {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text-align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.borda {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border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solid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2px;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 - Menu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363272" cy="4625609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  <a:p>
            <a:r>
              <a:rPr lang="pt-BR" dirty="0"/>
              <a:t>/* </a:t>
            </a:r>
            <a:r>
              <a:rPr lang="pt-BR" dirty="0" err="1"/>
              <a:t>menu_global</a:t>
            </a:r>
            <a:r>
              <a:rPr lang="pt-BR" dirty="0"/>
              <a:t> */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.</a:t>
            </a:r>
            <a:r>
              <a:rPr lang="pt-BR" dirty="0" err="1"/>
              <a:t>menu_global</a:t>
            </a:r>
            <a:r>
              <a:rPr lang="pt-BR" dirty="0"/>
              <a:t> li {</a:t>
            </a:r>
          </a:p>
          <a:p>
            <a:r>
              <a:rPr lang="pt-BR" dirty="0"/>
              <a:t>    display: </a:t>
            </a:r>
            <a:r>
              <a:rPr lang="pt-BR" dirty="0" err="1"/>
              <a:t>inline-flex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margin</a:t>
            </a:r>
            <a:r>
              <a:rPr lang="pt-BR" dirty="0"/>
              <a:t>: 15px 29px;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.</a:t>
            </a:r>
            <a:r>
              <a:rPr lang="pt-BR" dirty="0" err="1"/>
              <a:t>menu_global</a:t>
            </a:r>
            <a:r>
              <a:rPr lang="pt-BR" dirty="0"/>
              <a:t> a {</a:t>
            </a:r>
          </a:p>
          <a:p>
            <a:r>
              <a:rPr lang="pt-BR" dirty="0"/>
              <a:t>    </a:t>
            </a:r>
            <a:r>
              <a:rPr lang="pt-BR" dirty="0" err="1"/>
              <a:t>text-decoration</a:t>
            </a:r>
            <a:r>
              <a:rPr lang="pt-BR" dirty="0"/>
              <a:t>: </a:t>
            </a:r>
            <a:r>
              <a:rPr lang="pt-BR" dirty="0" err="1"/>
              <a:t>none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color</a:t>
            </a:r>
            <a:r>
              <a:rPr lang="pt-BR" dirty="0"/>
              <a:t>: </a:t>
            </a:r>
            <a:r>
              <a:rPr lang="pt-BR" dirty="0" err="1"/>
              <a:t>white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/*</a:t>
            </a:r>
          </a:p>
          <a:p>
            <a:r>
              <a:rPr lang="pt-BR" dirty="0"/>
              <a:t>.</a:t>
            </a:r>
            <a:r>
              <a:rPr lang="pt-BR" dirty="0" err="1"/>
              <a:t>menu_global</a:t>
            </a:r>
            <a:r>
              <a:rPr lang="pt-BR" dirty="0"/>
              <a:t> </a:t>
            </a:r>
            <a:r>
              <a:rPr lang="pt-BR" dirty="0" err="1"/>
              <a:t>a.active</a:t>
            </a:r>
            <a:r>
              <a:rPr lang="pt-BR" dirty="0"/>
              <a:t> {</a:t>
            </a:r>
          </a:p>
          <a:p>
            <a:r>
              <a:rPr lang="pt-BR" dirty="0"/>
              <a:t>    </a:t>
            </a:r>
            <a:r>
              <a:rPr lang="pt-BR" dirty="0" err="1"/>
              <a:t>color</a:t>
            </a:r>
            <a:r>
              <a:rPr lang="pt-BR" dirty="0"/>
              <a:t>: </a:t>
            </a:r>
            <a:r>
              <a:rPr lang="pt-BR" dirty="0" err="1"/>
              <a:t>yellow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*/</a:t>
            </a:r>
          </a:p>
          <a:p>
            <a:r>
              <a:rPr lang="pt-BR" dirty="0"/>
              <a:t>.</a:t>
            </a:r>
            <a:r>
              <a:rPr lang="pt-BR" dirty="0" err="1"/>
              <a:t>menu_global</a:t>
            </a:r>
            <a:r>
              <a:rPr lang="pt-BR" dirty="0"/>
              <a:t> a:hover {</a:t>
            </a:r>
          </a:p>
          <a:p>
            <a:r>
              <a:rPr lang="pt-BR" dirty="0"/>
              <a:t>    </a:t>
            </a:r>
            <a:r>
              <a:rPr lang="pt-BR" dirty="0" err="1"/>
              <a:t>color</a:t>
            </a:r>
            <a:r>
              <a:rPr lang="pt-BR" dirty="0"/>
              <a:t>: </a:t>
            </a:r>
            <a:r>
              <a:rPr lang="pt-BR" dirty="0" err="1"/>
              <a:t>orange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transition</a:t>
            </a:r>
            <a:r>
              <a:rPr lang="pt-BR" dirty="0"/>
              <a:t>: </a:t>
            </a:r>
            <a:r>
              <a:rPr lang="pt-BR" dirty="0" err="1"/>
              <a:t>ease</a:t>
            </a:r>
            <a:r>
              <a:rPr lang="pt-BR" dirty="0"/>
              <a:t> 0.5s;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/* menu local */</a:t>
            </a:r>
          </a:p>
          <a:p>
            <a:endParaRPr lang="pt-BR" dirty="0"/>
          </a:p>
          <a:p>
            <a:r>
              <a:rPr lang="pt-BR" dirty="0"/>
              <a:t>.</a:t>
            </a:r>
            <a:r>
              <a:rPr lang="pt-BR" dirty="0" err="1"/>
              <a:t>menu_local</a:t>
            </a:r>
            <a:r>
              <a:rPr lang="pt-BR" dirty="0"/>
              <a:t> </a:t>
            </a:r>
            <a:r>
              <a:rPr lang="pt-BR" dirty="0" err="1"/>
              <a:t>ul</a:t>
            </a:r>
            <a:r>
              <a:rPr lang="pt-BR" dirty="0"/>
              <a:t> {</a:t>
            </a:r>
          </a:p>
          <a:p>
            <a:r>
              <a:rPr lang="pt-BR" dirty="0"/>
              <a:t>	</a:t>
            </a:r>
            <a:r>
              <a:rPr lang="pt-BR" dirty="0" err="1"/>
              <a:t>list-style</a:t>
            </a:r>
            <a:r>
              <a:rPr lang="pt-BR" dirty="0"/>
              <a:t>: </a:t>
            </a:r>
            <a:r>
              <a:rPr lang="pt-BR" dirty="0" err="1"/>
              <a:t>none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  <a:r>
              <a:rPr lang="pt-BR" dirty="0" err="1"/>
              <a:t>padding</a:t>
            </a:r>
            <a:r>
              <a:rPr lang="pt-BR" dirty="0"/>
              <a:t>: 0px;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.</a:t>
            </a:r>
            <a:r>
              <a:rPr lang="pt-BR" dirty="0" err="1"/>
              <a:t>menu_local</a:t>
            </a:r>
            <a:r>
              <a:rPr lang="pt-BR" dirty="0"/>
              <a:t> li {</a:t>
            </a:r>
          </a:p>
          <a:p>
            <a:r>
              <a:rPr lang="pt-BR" dirty="0"/>
              <a:t>    </a:t>
            </a:r>
            <a:r>
              <a:rPr lang="pt-BR" dirty="0" err="1"/>
              <a:t>margin</a:t>
            </a:r>
            <a:r>
              <a:rPr lang="pt-BR" dirty="0"/>
              <a:t>: 15px 29px;	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.</a:t>
            </a:r>
            <a:r>
              <a:rPr lang="pt-BR" dirty="0" err="1"/>
              <a:t>menu_local</a:t>
            </a:r>
            <a:r>
              <a:rPr lang="pt-BR" dirty="0"/>
              <a:t> a {</a:t>
            </a:r>
          </a:p>
          <a:p>
            <a:r>
              <a:rPr lang="pt-BR" dirty="0"/>
              <a:t>    </a:t>
            </a:r>
            <a:r>
              <a:rPr lang="pt-BR" dirty="0" err="1"/>
              <a:t>text-decoration</a:t>
            </a:r>
            <a:r>
              <a:rPr lang="pt-BR" dirty="0"/>
              <a:t>: </a:t>
            </a:r>
            <a:r>
              <a:rPr lang="pt-BR" dirty="0" err="1"/>
              <a:t>none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  <a:r>
              <a:rPr lang="pt-BR" dirty="0" err="1"/>
              <a:t>color</a:t>
            </a:r>
            <a:r>
              <a:rPr lang="pt-BR" dirty="0"/>
              <a:t>: </a:t>
            </a:r>
            <a:r>
              <a:rPr lang="pt-BR" dirty="0" err="1"/>
              <a:t>black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/*</a:t>
            </a:r>
          </a:p>
          <a:p>
            <a:r>
              <a:rPr lang="pt-BR" dirty="0"/>
              <a:t>.</a:t>
            </a:r>
            <a:r>
              <a:rPr lang="pt-BR" dirty="0" err="1"/>
              <a:t>menu_local</a:t>
            </a:r>
            <a:r>
              <a:rPr lang="pt-BR" dirty="0"/>
              <a:t> </a:t>
            </a:r>
            <a:r>
              <a:rPr lang="pt-BR" dirty="0" err="1"/>
              <a:t>a.active</a:t>
            </a:r>
            <a:r>
              <a:rPr lang="pt-BR" dirty="0"/>
              <a:t> {</a:t>
            </a:r>
          </a:p>
          <a:p>
            <a:r>
              <a:rPr lang="pt-BR" dirty="0"/>
              <a:t>    </a:t>
            </a:r>
            <a:r>
              <a:rPr lang="pt-BR" dirty="0" err="1"/>
              <a:t>color</a:t>
            </a:r>
            <a:r>
              <a:rPr lang="pt-BR" dirty="0"/>
              <a:t>: </a:t>
            </a:r>
            <a:r>
              <a:rPr lang="pt-BR" dirty="0" err="1"/>
              <a:t>blue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*/</a:t>
            </a:r>
          </a:p>
          <a:p>
            <a:r>
              <a:rPr lang="pt-BR" dirty="0"/>
              <a:t>.</a:t>
            </a:r>
            <a:r>
              <a:rPr lang="pt-BR" dirty="0" err="1"/>
              <a:t>menu_local</a:t>
            </a:r>
            <a:r>
              <a:rPr lang="pt-BR" dirty="0"/>
              <a:t> a:hover {</a:t>
            </a:r>
          </a:p>
          <a:p>
            <a:r>
              <a:rPr lang="pt-BR" dirty="0"/>
              <a:t>    </a:t>
            </a:r>
            <a:r>
              <a:rPr lang="pt-BR" dirty="0" err="1"/>
              <a:t>color</a:t>
            </a:r>
            <a:r>
              <a:rPr lang="pt-BR" dirty="0"/>
              <a:t>: </a:t>
            </a:r>
            <a:r>
              <a:rPr lang="pt-BR" dirty="0" err="1"/>
              <a:t>orange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transition</a:t>
            </a:r>
            <a:r>
              <a:rPr lang="pt-BR" dirty="0"/>
              <a:t>: </a:t>
            </a:r>
            <a:r>
              <a:rPr lang="pt-BR" dirty="0" err="1"/>
              <a:t>ease</a:t>
            </a:r>
            <a:r>
              <a:rPr lang="pt-BR" dirty="0"/>
              <a:t> 0.5s;</a:t>
            </a:r>
          </a:p>
          <a:p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/>
              <a:t>Levantamento de dados e análise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00188"/>
            <a:ext cx="9144000" cy="5357812"/>
          </a:xfrm>
        </p:spPr>
        <p:txBody>
          <a:bodyPr>
            <a:normAutofit/>
          </a:bodyPr>
          <a:lstStyle/>
          <a:p>
            <a:r>
              <a:rPr lang="pt-BR" sz="2500" dirty="0">
                <a:solidFill>
                  <a:srgbClr val="00B050"/>
                </a:solidFill>
              </a:rPr>
              <a:t>Objetivos específicos</a:t>
            </a:r>
          </a:p>
          <a:p>
            <a:pPr lvl="1"/>
            <a:r>
              <a:rPr lang="pt-BR" sz="2100" dirty="0">
                <a:solidFill>
                  <a:srgbClr val="00B050"/>
                </a:solidFill>
              </a:rPr>
              <a:t>Cadastro de usuários e produtos</a:t>
            </a:r>
          </a:p>
          <a:p>
            <a:pPr lvl="2"/>
            <a:r>
              <a:rPr lang="pt-BR" sz="1700" dirty="0">
                <a:solidFill>
                  <a:srgbClr val="00B050"/>
                </a:solidFill>
              </a:rPr>
              <a:t>Entende-se como usuários do sistema os funcionários da loja e o usuário administrador (</a:t>
            </a:r>
            <a:r>
              <a:rPr lang="pt-BR" sz="1700" dirty="0" err="1">
                <a:solidFill>
                  <a:srgbClr val="00B050"/>
                </a:solidFill>
              </a:rPr>
              <a:t>superuser</a:t>
            </a:r>
            <a:r>
              <a:rPr lang="pt-BR" sz="1700" dirty="0">
                <a:solidFill>
                  <a:srgbClr val="00B050"/>
                </a:solidFill>
              </a:rPr>
              <a:t>)</a:t>
            </a:r>
          </a:p>
          <a:p>
            <a:pPr lvl="2"/>
            <a:r>
              <a:rPr lang="pt-BR" sz="1700" dirty="0">
                <a:solidFill>
                  <a:srgbClr val="00B050"/>
                </a:solidFill>
              </a:rPr>
              <a:t>Entende-se como produtos os amplificadores estocados e vendidos pela loja</a:t>
            </a:r>
          </a:p>
          <a:p>
            <a:pPr lvl="1"/>
            <a:r>
              <a:rPr lang="pt-BR" sz="2100" dirty="0">
                <a:solidFill>
                  <a:srgbClr val="00B050"/>
                </a:solidFill>
              </a:rPr>
              <a:t>Registro de vendas</a:t>
            </a:r>
          </a:p>
          <a:p>
            <a:pPr lvl="2"/>
            <a:r>
              <a:rPr lang="pt-BR" sz="1700" dirty="0">
                <a:solidFill>
                  <a:srgbClr val="00B050"/>
                </a:solidFill>
              </a:rPr>
              <a:t>Módulo de vendas com fila de compra (semelhante a um “carrinho de compras” de um site e-commerce</a:t>
            </a:r>
            <a:r>
              <a:rPr lang="pt-BR" sz="1300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pt-BR" sz="1700" dirty="0">
                <a:solidFill>
                  <a:srgbClr val="00B050"/>
                </a:solidFill>
              </a:rPr>
              <a:t>Emissão de relatórios</a:t>
            </a:r>
          </a:p>
          <a:p>
            <a:pPr lvl="2"/>
            <a:r>
              <a:rPr lang="pt-BR" sz="1700" dirty="0">
                <a:solidFill>
                  <a:srgbClr val="00B050"/>
                </a:solidFill>
              </a:rPr>
              <a:t>Produtos em estoque</a:t>
            </a:r>
          </a:p>
          <a:p>
            <a:pPr lvl="2"/>
            <a:r>
              <a:rPr lang="pt-BR" sz="1700" dirty="0">
                <a:solidFill>
                  <a:srgbClr val="00B050"/>
                </a:solidFill>
              </a:rPr>
              <a:t>Relatório de vendas </a:t>
            </a:r>
          </a:p>
          <a:p>
            <a:pPr lvl="2"/>
            <a:r>
              <a:rPr lang="pt-BR" sz="1700" dirty="0">
                <a:solidFill>
                  <a:srgbClr val="00B050"/>
                </a:solidFill>
              </a:rPr>
              <a:t>Totais de vendas</a:t>
            </a:r>
          </a:p>
          <a:p>
            <a:pPr lvl="1"/>
            <a:endParaRPr lang="pt-BR" sz="2100" dirty="0">
              <a:solidFill>
                <a:srgbClr val="FF0000"/>
              </a:solidFill>
            </a:endParaRPr>
          </a:p>
          <a:p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/>
              <a:t>Mapa do site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00188"/>
            <a:ext cx="9144000" cy="5357812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500" dirty="0">
              <a:solidFill>
                <a:srgbClr val="00B050"/>
              </a:solidFill>
            </a:endParaRPr>
          </a:p>
          <a:p>
            <a:endParaRPr lang="pt-BR" sz="2500" dirty="0">
              <a:solidFill>
                <a:srgbClr val="00B050"/>
              </a:solidFill>
            </a:endParaRPr>
          </a:p>
          <a:p>
            <a:endParaRPr lang="pt-BR" sz="1700" dirty="0">
              <a:solidFill>
                <a:srgbClr val="00B050"/>
              </a:solidFill>
            </a:endParaRPr>
          </a:p>
          <a:p>
            <a:pPr lvl="1"/>
            <a:endParaRPr lang="pt-BR" sz="2100" dirty="0">
              <a:solidFill>
                <a:srgbClr val="FF0000"/>
              </a:solidFill>
            </a:endParaRPr>
          </a:p>
          <a:p>
            <a:endParaRPr lang="pt-BR" sz="2800" dirty="0">
              <a:solidFill>
                <a:srgbClr val="FF0000"/>
              </a:solidFill>
            </a:endParaRP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7227B33-ED0B-4E86-A8B8-499D27A6BA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173754"/>
              </p:ext>
            </p:extLst>
          </p:nvPr>
        </p:nvGraphicFramePr>
        <p:xfrm>
          <a:off x="0" y="1500188"/>
          <a:ext cx="9144000" cy="5357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ítulo 1">
            <a:extLst>
              <a:ext uri="{FF2B5EF4-FFF2-40B4-BE49-F238E27FC236}">
                <a16:creationId xmlns:a16="http://schemas.microsoft.com/office/drawing/2014/main" id="{0B21E199-0B60-4647-8441-84BA39DC8C69}"/>
              </a:ext>
            </a:extLst>
          </p:cNvPr>
          <p:cNvSpPr txBox="1">
            <a:spLocks/>
          </p:cNvSpPr>
          <p:nvPr/>
        </p:nvSpPr>
        <p:spPr>
          <a:xfrm>
            <a:off x="464840" y="5357812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/>
              <a:t>MER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00188"/>
            <a:ext cx="9144000" cy="5357812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500" dirty="0">
              <a:solidFill>
                <a:srgbClr val="00B050"/>
              </a:solidFill>
            </a:endParaRPr>
          </a:p>
          <a:p>
            <a:endParaRPr lang="pt-BR" sz="2500" dirty="0">
              <a:solidFill>
                <a:srgbClr val="00B050"/>
              </a:solidFill>
            </a:endParaRPr>
          </a:p>
          <a:p>
            <a:endParaRPr lang="pt-BR" sz="1700" dirty="0">
              <a:solidFill>
                <a:srgbClr val="00B050"/>
              </a:solidFill>
            </a:endParaRPr>
          </a:p>
          <a:p>
            <a:pPr lvl="1"/>
            <a:endParaRPr lang="pt-BR" sz="2100" dirty="0">
              <a:solidFill>
                <a:srgbClr val="FF0000"/>
              </a:solidFill>
            </a:endParaRPr>
          </a:p>
          <a:p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BE9D54-6AAD-4F3B-AC57-83599644851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00189"/>
            <a:ext cx="9036496" cy="5449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600" dirty="0"/>
              <a:t>Layouts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00188"/>
            <a:ext cx="9144000" cy="5357812"/>
          </a:xfrm>
        </p:spPr>
        <p:txBody>
          <a:bodyPr>
            <a:normAutofit/>
          </a:bodyPr>
          <a:lstStyle/>
          <a:p>
            <a:r>
              <a:rPr lang="pt-BR" sz="2500" dirty="0" err="1">
                <a:solidFill>
                  <a:srgbClr val="00B050"/>
                </a:solidFill>
              </a:rPr>
              <a:t>Front-end</a:t>
            </a:r>
            <a:endParaRPr lang="pt-BR" sz="2500" dirty="0">
              <a:solidFill>
                <a:srgbClr val="00B050"/>
              </a:solidFill>
            </a:endParaRPr>
          </a:p>
          <a:p>
            <a:pPr lvl="1"/>
            <a:r>
              <a:rPr lang="pt-BR" sz="2100" dirty="0">
                <a:solidFill>
                  <a:srgbClr val="00B050"/>
                </a:solidFill>
              </a:rPr>
              <a:t>Voltado para o público em geral (usuários finais).</a:t>
            </a:r>
          </a:p>
          <a:p>
            <a:pPr lvl="1"/>
            <a:r>
              <a:rPr lang="pt-BR" sz="2100" dirty="0">
                <a:solidFill>
                  <a:srgbClr val="00B050"/>
                </a:solidFill>
              </a:rPr>
              <a:t>Deve ter aparência agradável e navegação intuitiva porém, será utilizado apenas para leitura do conteúdo</a:t>
            </a:r>
          </a:p>
          <a:p>
            <a:pPr lvl="1"/>
            <a:endParaRPr lang="pt-BR" sz="21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pt-BR" sz="2100" dirty="0">
              <a:solidFill>
                <a:srgbClr val="00B050"/>
              </a:solidFill>
            </a:endParaRPr>
          </a:p>
          <a:p>
            <a:r>
              <a:rPr lang="pt-BR" sz="2900" dirty="0" err="1">
                <a:solidFill>
                  <a:srgbClr val="00B050"/>
                </a:solidFill>
              </a:rPr>
              <a:t>Back-end</a:t>
            </a:r>
            <a:endParaRPr lang="pt-BR" sz="2900" dirty="0">
              <a:solidFill>
                <a:srgbClr val="00B050"/>
              </a:solidFill>
            </a:endParaRPr>
          </a:p>
          <a:p>
            <a:pPr lvl="1"/>
            <a:r>
              <a:rPr lang="pt-BR" sz="2100" dirty="0">
                <a:solidFill>
                  <a:srgbClr val="00B050"/>
                </a:solidFill>
              </a:rPr>
              <a:t>Voltado para os usuários do sistema.</a:t>
            </a:r>
          </a:p>
          <a:p>
            <a:pPr lvl="1"/>
            <a:r>
              <a:rPr lang="pt-BR" sz="2100" dirty="0">
                <a:solidFill>
                  <a:srgbClr val="00B050"/>
                </a:solidFill>
              </a:rPr>
              <a:t>Semelhante ao front-</a:t>
            </a:r>
            <a:r>
              <a:rPr lang="pt-BR" sz="2100" dirty="0" err="1">
                <a:solidFill>
                  <a:srgbClr val="00B050"/>
                </a:solidFill>
              </a:rPr>
              <a:t>end</a:t>
            </a:r>
            <a:r>
              <a:rPr lang="pt-BR" sz="2100" dirty="0">
                <a:solidFill>
                  <a:srgbClr val="00B050"/>
                </a:solidFill>
              </a:rPr>
              <a:t>, também deve ter uma aparência agradável e navegação intuitiva, porém será utilizado para tratamento dos dados mantidos no sistema</a:t>
            </a:r>
            <a:endParaRPr lang="pt-BR" sz="2100" dirty="0">
              <a:solidFill>
                <a:srgbClr val="FF0000"/>
              </a:solidFill>
            </a:endParaRPr>
          </a:p>
          <a:p>
            <a:endParaRPr lang="pt-B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pt-BR" sz="6000" dirty="0"/>
              <a:t>Layouts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2A34DC5-93A4-4021-A4E0-C21441E18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377" y="2431403"/>
            <a:ext cx="5920641" cy="3182344"/>
          </a:xfrm>
          <a:prstGeom prst="rect">
            <a:avLst/>
          </a:prstGeom>
          <a:noFill/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6DC903B4-2989-4C00-B238-1E575C79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/>
              <a:t>Aqui</a:t>
            </a:r>
            <a:r>
              <a:rPr lang="en-US" sz="1600" dirty="0"/>
              <a:t>, o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deverá</a:t>
            </a:r>
            <a:r>
              <a:rPr lang="en-US" sz="1600" dirty="0"/>
              <a:t> </a:t>
            </a:r>
            <a:r>
              <a:rPr lang="en-US" sz="1600" dirty="0" err="1"/>
              <a:t>entrar</a:t>
            </a:r>
            <a:r>
              <a:rPr lang="en-US" sz="1600" dirty="0"/>
              <a:t> com um login e </a:t>
            </a:r>
            <a:r>
              <a:rPr lang="en-US" sz="1600" dirty="0" err="1"/>
              <a:t>senha</a:t>
            </a:r>
            <a:r>
              <a:rPr lang="en-US" sz="1600" dirty="0"/>
              <a:t> </a:t>
            </a:r>
            <a:r>
              <a:rPr lang="en-US" sz="1600" dirty="0" err="1"/>
              <a:t>válidos</a:t>
            </a:r>
            <a:r>
              <a:rPr lang="en-US" sz="1600" dirty="0"/>
              <a:t> para </a:t>
            </a:r>
            <a:r>
              <a:rPr lang="en-US" sz="1600" dirty="0" err="1"/>
              <a:t>acessar</a:t>
            </a:r>
            <a:r>
              <a:rPr lang="en-US" sz="1600" dirty="0"/>
              <a:t> o Sistema.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De </a:t>
            </a:r>
            <a:r>
              <a:rPr lang="en-US" sz="1600" dirty="0" err="1"/>
              <a:t>acordo</a:t>
            </a:r>
            <a:r>
              <a:rPr lang="en-US" sz="1600" dirty="0"/>
              <a:t> com o </a:t>
            </a:r>
            <a:r>
              <a:rPr lang="en-US" sz="1600" dirty="0" err="1"/>
              <a:t>tipo</a:t>
            </a:r>
            <a:r>
              <a:rPr lang="en-US" sz="1600" dirty="0"/>
              <a:t> do </a:t>
            </a:r>
            <a:r>
              <a:rPr lang="en-US" sz="1600" dirty="0" err="1"/>
              <a:t>usuário</a:t>
            </a:r>
            <a:r>
              <a:rPr lang="en-US" sz="1600" dirty="0"/>
              <a:t>, </a:t>
            </a:r>
            <a:r>
              <a:rPr lang="en-US" sz="1600" dirty="0" err="1"/>
              <a:t>diferentes</a:t>
            </a:r>
            <a:r>
              <a:rPr lang="en-US" sz="1600" dirty="0"/>
              <a:t> </a:t>
            </a:r>
            <a:r>
              <a:rPr lang="en-US" sz="1600" dirty="0" err="1"/>
              <a:t>opções</a:t>
            </a:r>
            <a:r>
              <a:rPr lang="en-US" sz="1600" dirty="0"/>
              <a:t> para </a:t>
            </a:r>
            <a:r>
              <a:rPr lang="en-US" sz="1600" dirty="0" err="1"/>
              <a:t>uso</a:t>
            </a:r>
            <a:r>
              <a:rPr lang="en-US" sz="1600" dirty="0"/>
              <a:t> do Sistema se </a:t>
            </a:r>
            <a:r>
              <a:rPr lang="en-US" sz="1600" dirty="0" err="1"/>
              <a:t>apresentarão</a:t>
            </a:r>
            <a:endParaRPr lang="en-US" sz="1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6E5B2E-2FCF-4B96-B54D-3BD6B41A6729}"/>
              </a:ext>
            </a:extLst>
          </p:cNvPr>
          <p:cNvSpPr txBox="1">
            <a:spLocks/>
          </p:cNvSpPr>
          <p:nvPr/>
        </p:nvSpPr>
        <p:spPr>
          <a:xfrm>
            <a:off x="2987824" y="146335"/>
            <a:ext cx="5760640" cy="1097917"/>
          </a:xfrm>
          <a:prstGeom prst="rect">
            <a:avLst/>
          </a:prstGeom>
        </p:spPr>
        <p:txBody>
          <a:bodyPr vert="horz" lIns="73152" rIns="45720" bIns="0" rtlCol="0" anchor="b">
            <a:normAutofit fontScale="7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000" b="0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/>
              <a:t>Tela de </a:t>
            </a:r>
            <a:r>
              <a:rPr lang="en-US" sz="6000" dirty="0" err="1"/>
              <a:t>acesso</a:t>
            </a:r>
            <a:r>
              <a:rPr lang="en-US" sz="6000" dirty="0"/>
              <a:t> </a:t>
            </a:r>
            <a:r>
              <a:rPr lang="en-US" sz="6000" dirty="0" err="1"/>
              <a:t>ao</a:t>
            </a:r>
            <a:r>
              <a:rPr lang="en-US" sz="6000" dirty="0"/>
              <a:t> Sistema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pt-BR" sz="6000" dirty="0"/>
              <a:t>Layouts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2A34DC5-93A4-4021-A4E0-C21441E18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377" y="2431403"/>
            <a:ext cx="5920641" cy="3182344"/>
          </a:xfrm>
          <a:prstGeom prst="rect">
            <a:avLst/>
          </a:prstGeom>
          <a:noFill/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6DC903B4-2989-4C00-B238-1E575C79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do Sistema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 </a:t>
            </a:r>
            <a:r>
              <a:rPr lang="en-US" dirty="0" err="1"/>
              <a:t>acordo</a:t>
            </a:r>
            <a:r>
              <a:rPr lang="en-US" dirty="0"/>
              <a:t> com o </a:t>
            </a:r>
            <a:r>
              <a:rPr lang="en-US" dirty="0" err="1"/>
              <a:t>tipo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, o menu de links principal se </a:t>
            </a:r>
            <a:r>
              <a:rPr lang="en-US" dirty="0" err="1"/>
              <a:t>apresentará</a:t>
            </a:r>
            <a:r>
              <a:rPr lang="en-US" dirty="0"/>
              <a:t> de </a:t>
            </a:r>
            <a:r>
              <a:rPr lang="en-US" dirty="0" err="1"/>
              <a:t>formas</a:t>
            </a:r>
            <a:r>
              <a:rPr lang="en-US" dirty="0"/>
              <a:t> </a:t>
            </a:r>
            <a:r>
              <a:rPr lang="en-US" dirty="0" err="1"/>
              <a:t>diferentes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 </a:t>
            </a:r>
            <a:r>
              <a:rPr lang="en-US" dirty="0" err="1"/>
              <a:t>parte</a:t>
            </a:r>
            <a:r>
              <a:rPr lang="en-US" dirty="0"/>
              <a:t> superior </a:t>
            </a:r>
            <a:r>
              <a:rPr lang="en-US" dirty="0" err="1"/>
              <a:t>direita</a:t>
            </a:r>
            <a:r>
              <a:rPr lang="en-US" dirty="0"/>
              <a:t> </a:t>
            </a:r>
            <a:r>
              <a:rPr lang="en-US" dirty="0" err="1"/>
              <a:t>aparece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usuário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logado</a:t>
            </a:r>
            <a:r>
              <a:rPr lang="en-US" dirty="0"/>
              <a:t> no </a:t>
            </a:r>
            <a:r>
              <a:rPr lang="en-US" dirty="0" err="1"/>
              <a:t>momento</a:t>
            </a:r>
            <a:r>
              <a:rPr lang="en-US" dirty="0"/>
              <a:t> no Sistema e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, o link para </a:t>
            </a:r>
            <a:r>
              <a:rPr lang="en-US" dirty="0" err="1"/>
              <a:t>saída</a:t>
            </a:r>
            <a:r>
              <a:rPr lang="en-US" dirty="0"/>
              <a:t> do </a:t>
            </a:r>
            <a:r>
              <a:rPr lang="en-US" dirty="0" err="1"/>
              <a:t>mesmo</a:t>
            </a:r>
            <a:endParaRPr lang="en-U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89A56A-A4C8-487E-97BA-93F82F228AE9}"/>
              </a:ext>
            </a:extLst>
          </p:cNvPr>
          <p:cNvSpPr txBox="1">
            <a:spLocks/>
          </p:cNvSpPr>
          <p:nvPr/>
        </p:nvSpPr>
        <p:spPr>
          <a:xfrm>
            <a:off x="2987824" y="-45181"/>
            <a:ext cx="5760640" cy="1097917"/>
          </a:xfrm>
          <a:prstGeom prst="rect">
            <a:avLst/>
          </a:prstGeom>
        </p:spPr>
        <p:txBody>
          <a:bodyPr vert="horz" lIns="73152" rIns="45720" bIns="0" rtlCol="0" anchor="b">
            <a:normAutofit fontScale="7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000" b="0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/>
              <a:t>Tela de </a:t>
            </a:r>
            <a:r>
              <a:rPr lang="en-US" sz="6000" dirty="0" err="1"/>
              <a:t>Administração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0164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pt-BR" sz="6000" dirty="0"/>
              <a:t>Layouts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6DC903B4-2989-4C00-B238-1E575C79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funcionários</a:t>
            </a:r>
            <a:r>
              <a:rPr lang="en-US" dirty="0"/>
              <a:t> </a:t>
            </a:r>
            <a:r>
              <a:rPr lang="en-US" dirty="0" err="1"/>
              <a:t>ativos</a:t>
            </a:r>
            <a:r>
              <a:rPr lang="en-US" dirty="0"/>
              <a:t> e </a:t>
            </a:r>
            <a:r>
              <a:rPr lang="en-US" dirty="0" err="1"/>
              <a:t>inativos</a:t>
            </a:r>
            <a:r>
              <a:rPr lang="en-US" dirty="0"/>
              <a:t> </a:t>
            </a:r>
            <a:r>
              <a:rPr lang="en-US" dirty="0" err="1"/>
              <a:t>cadastrados</a:t>
            </a:r>
            <a:r>
              <a:rPr lang="en-US" dirty="0"/>
              <a:t> no Sistema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visualização</a:t>
            </a:r>
            <a:r>
              <a:rPr lang="en-US" dirty="0"/>
              <a:t> dos dados de um </a:t>
            </a:r>
            <a:r>
              <a:rPr lang="en-US" dirty="0" err="1"/>
              <a:t>usuário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 </a:t>
            </a:r>
            <a:r>
              <a:rPr lang="en-US" dirty="0" err="1"/>
              <a:t>acesso</a:t>
            </a:r>
            <a:r>
              <a:rPr lang="en-US" dirty="0"/>
              <a:t> a </a:t>
            </a:r>
            <a:r>
              <a:rPr lang="en-US" dirty="0" err="1"/>
              <a:t>alteração</a:t>
            </a:r>
            <a:r>
              <a:rPr lang="en-US" dirty="0"/>
              <a:t> de dados de </a:t>
            </a:r>
            <a:r>
              <a:rPr lang="en-US" dirty="0" err="1"/>
              <a:t>usuário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Mantêm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demais</a:t>
            </a:r>
            <a:r>
              <a:rPr lang="en-US" dirty="0"/>
              <a:t> links de </a:t>
            </a:r>
            <a:r>
              <a:rPr lang="en-US" dirty="0" err="1"/>
              <a:t>navegação</a:t>
            </a:r>
            <a:r>
              <a:rPr lang="en-US" dirty="0"/>
              <a:t> e </a:t>
            </a:r>
            <a:r>
              <a:rPr lang="en-US" dirty="0" err="1"/>
              <a:t>saída</a:t>
            </a:r>
            <a:r>
              <a:rPr lang="en-US" dirty="0"/>
              <a:t> do </a:t>
            </a:r>
            <a:r>
              <a:rPr lang="en-US" dirty="0" err="1"/>
              <a:t>sistema</a:t>
            </a:r>
            <a:endParaRPr lang="en-U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D89A56A-A4C8-487E-97BA-93F82F228AE9}"/>
              </a:ext>
            </a:extLst>
          </p:cNvPr>
          <p:cNvSpPr txBox="1">
            <a:spLocks/>
          </p:cNvSpPr>
          <p:nvPr/>
        </p:nvSpPr>
        <p:spPr>
          <a:xfrm>
            <a:off x="2987824" y="26827"/>
            <a:ext cx="5760640" cy="1097917"/>
          </a:xfrm>
          <a:prstGeom prst="rect">
            <a:avLst/>
          </a:prstGeom>
        </p:spPr>
        <p:txBody>
          <a:bodyPr vert="horz" lIns="73152" rIns="45720" bIns="0" rtlCol="0" anchor="b">
            <a:normAutofit fontScale="8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000" b="0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/>
              <a:t>Tela de </a:t>
            </a:r>
            <a:r>
              <a:rPr lang="en-US" sz="6000" dirty="0" err="1"/>
              <a:t>Funcionários</a:t>
            </a:r>
            <a:endParaRPr lang="en-US" sz="6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343E58-09D1-4048-9982-CA81F95FC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351" y="2276872"/>
            <a:ext cx="5932137" cy="31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04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1931</Words>
  <Application>Microsoft Office PowerPoint</Application>
  <PresentationFormat>Apresentação na tela (4:3)</PresentationFormat>
  <Paragraphs>335</Paragraphs>
  <Slides>21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Wingdings 2</vt:lpstr>
      <vt:lpstr>Wingdings 3</vt:lpstr>
      <vt:lpstr>Módulo</vt:lpstr>
      <vt:lpstr>Projetando sites dinâmicos</vt:lpstr>
      <vt:lpstr>Levantamento de dados e análise de requisitos</vt:lpstr>
      <vt:lpstr>Levantamento de dados e análise de requisitos</vt:lpstr>
      <vt:lpstr>Mapa do site</vt:lpstr>
      <vt:lpstr>MER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Layouts</vt:lpstr>
      <vt:lpstr>HTML</vt:lpstr>
      <vt:lpstr>CSS - Layout</vt:lpstr>
      <vt:lpstr>CSS - Menu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Projetando sites dinâmicos</dc:title>
  <dc:creator>Rafael Adjuto Pereira</dc:creator>
  <cp:lastModifiedBy>Rafael Adjuto Pereira</cp:lastModifiedBy>
  <cp:revision>6</cp:revision>
  <dcterms:created xsi:type="dcterms:W3CDTF">2020-11-19T00:07:50Z</dcterms:created>
  <dcterms:modified xsi:type="dcterms:W3CDTF">2020-11-19T01:03:23Z</dcterms:modified>
</cp:coreProperties>
</file>