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1" r:id="rId4"/>
    <p:sldId id="260"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D5D810-492F-4E81-AE81-BCD30AB65271}" v="85" dt="2021-06-28T00:24:59.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6" d="100"/>
          <a:sy n="96"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gale Cole" userId="7dddde32f74c38c5" providerId="LiveId" clId="{77D5D810-492F-4E81-AE81-BCD30AB65271}"/>
    <pc:docChg chg="modSld modMainMaster">
      <pc:chgData name="Abigale Cole" userId="7dddde32f74c38c5" providerId="LiveId" clId="{77D5D810-492F-4E81-AE81-BCD30AB65271}" dt="2021-06-28T00:25:22.061" v="96" actId="1076"/>
      <pc:docMkLst>
        <pc:docMk/>
      </pc:docMkLst>
      <pc:sldChg chg="setBg">
        <pc:chgData name="Abigale Cole" userId="7dddde32f74c38c5" providerId="LiveId" clId="{77D5D810-492F-4E81-AE81-BCD30AB65271}" dt="2021-06-28T00:24:59.786" v="94"/>
        <pc:sldMkLst>
          <pc:docMk/>
          <pc:sldMk cId="3307480609" sldId="256"/>
        </pc:sldMkLst>
      </pc:sldChg>
      <pc:sldChg chg="delSp setBg delDesignElem">
        <pc:chgData name="Abigale Cole" userId="7dddde32f74c38c5" providerId="LiveId" clId="{77D5D810-492F-4E81-AE81-BCD30AB65271}" dt="2021-06-28T00:24:59.786" v="94"/>
        <pc:sldMkLst>
          <pc:docMk/>
          <pc:sldMk cId="1994292734" sldId="258"/>
        </pc:sldMkLst>
        <pc:spChg chg="del">
          <ac:chgData name="Abigale Cole" userId="7dddde32f74c38c5" providerId="LiveId" clId="{77D5D810-492F-4E81-AE81-BCD30AB65271}" dt="2021-06-28T00:21:44.081" v="8"/>
          <ac:spMkLst>
            <pc:docMk/>
            <pc:sldMk cId="1994292734" sldId="258"/>
            <ac:spMk id="106" creationId="{E09CCB3F-DBCE-4964-9E34-8C5DE80EF4B5}"/>
          </ac:spMkLst>
        </pc:spChg>
        <pc:spChg chg="del">
          <ac:chgData name="Abigale Cole" userId="7dddde32f74c38c5" providerId="LiveId" clId="{77D5D810-492F-4E81-AE81-BCD30AB65271}" dt="2021-06-28T00:21:44.081" v="8"/>
          <ac:spMkLst>
            <pc:docMk/>
            <pc:sldMk cId="1994292734" sldId="258"/>
            <ac:spMk id="108" creationId="{1DFF944F-74BA-483A-82C0-64E3AAF4AE98}"/>
          </ac:spMkLst>
        </pc:spChg>
        <pc:grpChg chg="del">
          <ac:chgData name="Abigale Cole" userId="7dddde32f74c38c5" providerId="LiveId" clId="{77D5D810-492F-4E81-AE81-BCD30AB65271}" dt="2021-06-28T00:21:44.081" v="8"/>
          <ac:grpSpMkLst>
            <pc:docMk/>
            <pc:sldMk cId="1994292734" sldId="258"/>
            <ac:grpSpMk id="110" creationId="{A9733A91-F958-4629-801A-3F6F1E09AD64}"/>
          </ac:grpSpMkLst>
        </pc:grpChg>
      </pc:sldChg>
      <pc:sldChg chg="delSp setBg delDesignElem">
        <pc:chgData name="Abigale Cole" userId="7dddde32f74c38c5" providerId="LiveId" clId="{77D5D810-492F-4E81-AE81-BCD30AB65271}" dt="2021-06-28T00:24:59.786" v="94"/>
        <pc:sldMkLst>
          <pc:docMk/>
          <pc:sldMk cId="158748441" sldId="260"/>
        </pc:sldMkLst>
        <pc:spChg chg="del">
          <ac:chgData name="Abigale Cole" userId="7dddde32f74c38c5" providerId="LiveId" clId="{77D5D810-492F-4E81-AE81-BCD30AB65271}" dt="2021-06-28T00:21:44.081" v="8"/>
          <ac:spMkLst>
            <pc:docMk/>
            <pc:sldMk cId="158748441" sldId="260"/>
            <ac:spMk id="106" creationId="{E09CCB3F-DBCE-4964-9E34-8C5DE80EF4B5}"/>
          </ac:spMkLst>
        </pc:spChg>
        <pc:spChg chg="del">
          <ac:chgData name="Abigale Cole" userId="7dddde32f74c38c5" providerId="LiveId" clId="{77D5D810-492F-4E81-AE81-BCD30AB65271}" dt="2021-06-28T00:21:44.081" v="8"/>
          <ac:spMkLst>
            <pc:docMk/>
            <pc:sldMk cId="158748441" sldId="260"/>
            <ac:spMk id="108" creationId="{1DFF944F-74BA-483A-82C0-64E3AAF4AE98}"/>
          </ac:spMkLst>
        </pc:spChg>
        <pc:grpChg chg="del">
          <ac:chgData name="Abigale Cole" userId="7dddde32f74c38c5" providerId="LiveId" clId="{77D5D810-492F-4E81-AE81-BCD30AB65271}" dt="2021-06-28T00:21:44.081" v="8"/>
          <ac:grpSpMkLst>
            <pc:docMk/>
            <pc:sldMk cId="158748441" sldId="260"/>
            <ac:grpSpMk id="110" creationId="{A9733A91-F958-4629-801A-3F6F1E09AD64}"/>
          </ac:grpSpMkLst>
        </pc:grpChg>
      </pc:sldChg>
      <pc:sldChg chg="delSp setBg delDesignElem">
        <pc:chgData name="Abigale Cole" userId="7dddde32f74c38c5" providerId="LiveId" clId="{77D5D810-492F-4E81-AE81-BCD30AB65271}" dt="2021-06-28T00:24:59.786" v="94"/>
        <pc:sldMkLst>
          <pc:docMk/>
          <pc:sldMk cId="1928416339" sldId="261"/>
        </pc:sldMkLst>
        <pc:grpChg chg="del">
          <ac:chgData name="Abigale Cole" userId="7dddde32f74c38c5" providerId="LiveId" clId="{77D5D810-492F-4E81-AE81-BCD30AB65271}" dt="2021-06-28T00:21:44.081" v="8"/>
          <ac:grpSpMkLst>
            <pc:docMk/>
            <pc:sldMk cId="1928416339" sldId="261"/>
            <ac:grpSpMk id="99" creationId="{89C141F8-CE48-4942-96D4-064441B81C0E}"/>
          </ac:grpSpMkLst>
        </pc:grpChg>
      </pc:sldChg>
      <pc:sldChg chg="delSp modSp mod setBg delDesignElem">
        <pc:chgData name="Abigale Cole" userId="7dddde32f74c38c5" providerId="LiveId" clId="{77D5D810-492F-4E81-AE81-BCD30AB65271}" dt="2021-06-28T00:25:22.061" v="96" actId="1076"/>
        <pc:sldMkLst>
          <pc:docMk/>
          <pc:sldMk cId="2732609587" sldId="263"/>
        </pc:sldMkLst>
        <pc:spChg chg="mod">
          <ac:chgData name="Abigale Cole" userId="7dddde32f74c38c5" providerId="LiveId" clId="{77D5D810-492F-4E81-AE81-BCD30AB65271}" dt="2021-06-28T00:25:22.061" v="96" actId="1076"/>
          <ac:spMkLst>
            <pc:docMk/>
            <pc:sldMk cId="2732609587" sldId="263"/>
            <ac:spMk id="2" creationId="{CB8798D1-8576-43D9-8598-5CD3DF726987}"/>
          </ac:spMkLst>
        </pc:spChg>
        <pc:spChg chg="del">
          <ac:chgData name="Abigale Cole" userId="7dddde32f74c38c5" providerId="LiveId" clId="{77D5D810-492F-4E81-AE81-BCD30AB65271}" dt="2021-06-28T00:21:44.081" v="8"/>
          <ac:spMkLst>
            <pc:docMk/>
            <pc:sldMk cId="2732609587" sldId="263"/>
            <ac:spMk id="131" creationId="{D6F819BF-BEC4-454B-82CF-C7F1926407F9}"/>
          </ac:spMkLst>
        </pc:spChg>
        <pc:spChg chg="del">
          <ac:chgData name="Abigale Cole" userId="7dddde32f74c38c5" providerId="LiveId" clId="{77D5D810-492F-4E81-AE81-BCD30AB65271}" dt="2021-06-28T00:21:44.081" v="8"/>
          <ac:spMkLst>
            <pc:docMk/>
            <pc:sldMk cId="2732609587" sldId="263"/>
            <ac:spMk id="132" creationId="{79D5C3D0-88DD-405B-A549-4B5C3712E181}"/>
          </ac:spMkLst>
        </pc:spChg>
        <pc:grpChg chg="del">
          <ac:chgData name="Abigale Cole" userId="7dddde32f74c38c5" providerId="LiveId" clId="{77D5D810-492F-4E81-AE81-BCD30AB65271}" dt="2021-06-28T00:21:44.081" v="8"/>
          <ac:grpSpMkLst>
            <pc:docMk/>
            <pc:sldMk cId="2732609587" sldId="263"/>
            <ac:grpSpMk id="133" creationId="{B29E1950-A366-48B7-8DAB-726C0DE58072}"/>
          </ac:grpSpMkLst>
        </pc:grpChg>
      </pc:sldChg>
      <pc:sldChg chg="delSp modSp mod setBg delDesignElem">
        <pc:chgData name="Abigale Cole" userId="7dddde32f74c38c5" providerId="LiveId" clId="{77D5D810-492F-4E81-AE81-BCD30AB65271}" dt="2021-06-28T00:25:06.388" v="95" actId="1076"/>
        <pc:sldMkLst>
          <pc:docMk/>
          <pc:sldMk cId="461924855" sldId="264"/>
        </pc:sldMkLst>
        <pc:spChg chg="mod">
          <ac:chgData name="Abigale Cole" userId="7dddde32f74c38c5" providerId="LiveId" clId="{77D5D810-492F-4E81-AE81-BCD30AB65271}" dt="2021-06-28T00:25:06.388" v="95" actId="1076"/>
          <ac:spMkLst>
            <pc:docMk/>
            <pc:sldMk cId="461924855" sldId="264"/>
            <ac:spMk id="2" creationId="{CB8798D1-8576-43D9-8598-5CD3DF726987}"/>
          </ac:spMkLst>
        </pc:spChg>
        <pc:spChg chg="del">
          <ac:chgData name="Abigale Cole" userId="7dddde32f74c38c5" providerId="LiveId" clId="{77D5D810-492F-4E81-AE81-BCD30AB65271}" dt="2021-06-28T00:21:44.081" v="8"/>
          <ac:spMkLst>
            <pc:docMk/>
            <pc:sldMk cId="461924855" sldId="264"/>
            <ac:spMk id="149" creationId="{D6F819BF-BEC4-454B-82CF-C7F1926407F9}"/>
          </ac:spMkLst>
        </pc:spChg>
        <pc:spChg chg="del">
          <ac:chgData name="Abigale Cole" userId="7dddde32f74c38c5" providerId="LiveId" clId="{77D5D810-492F-4E81-AE81-BCD30AB65271}" dt="2021-06-28T00:21:44.081" v="8"/>
          <ac:spMkLst>
            <pc:docMk/>
            <pc:sldMk cId="461924855" sldId="264"/>
            <ac:spMk id="150" creationId="{79D5C3D0-88DD-405B-A549-4B5C3712E181}"/>
          </ac:spMkLst>
        </pc:spChg>
        <pc:grpChg chg="del">
          <ac:chgData name="Abigale Cole" userId="7dddde32f74c38c5" providerId="LiveId" clId="{77D5D810-492F-4E81-AE81-BCD30AB65271}" dt="2021-06-28T00:21:44.081" v="8"/>
          <ac:grpSpMkLst>
            <pc:docMk/>
            <pc:sldMk cId="461924855" sldId="264"/>
            <ac:grpSpMk id="151" creationId="{B29E1950-A366-48B7-8DAB-726C0DE58072}"/>
          </ac:grpSpMkLst>
        </pc:grpChg>
      </pc:sldChg>
      <pc:sldChg chg="delSp setBg delDesignElem">
        <pc:chgData name="Abigale Cole" userId="7dddde32f74c38c5" providerId="LiveId" clId="{77D5D810-492F-4E81-AE81-BCD30AB65271}" dt="2021-06-28T00:24:59.786" v="94"/>
        <pc:sldMkLst>
          <pc:docMk/>
          <pc:sldMk cId="2924187085" sldId="265"/>
        </pc:sldMkLst>
        <pc:spChg chg="del">
          <ac:chgData name="Abigale Cole" userId="7dddde32f74c38c5" providerId="LiveId" clId="{77D5D810-492F-4E81-AE81-BCD30AB65271}" dt="2021-06-28T00:21:44.081" v="8"/>
          <ac:spMkLst>
            <pc:docMk/>
            <pc:sldMk cId="2924187085" sldId="265"/>
            <ac:spMk id="92" creationId="{CB67C462-E59B-4144-AD18-57E43BA648EC}"/>
          </ac:spMkLst>
        </pc:spChg>
        <pc:spChg chg="del">
          <ac:chgData name="Abigale Cole" userId="7dddde32f74c38c5" providerId="LiveId" clId="{77D5D810-492F-4E81-AE81-BCD30AB65271}" dt="2021-06-28T00:21:44.081" v="8"/>
          <ac:spMkLst>
            <pc:docMk/>
            <pc:sldMk cId="2924187085" sldId="265"/>
            <ac:spMk id="94" creationId="{4D13A3DE-C04A-4777-9292-EA421D1EDE94}"/>
          </ac:spMkLst>
        </pc:spChg>
        <pc:spChg chg="del">
          <ac:chgData name="Abigale Cole" userId="7dddde32f74c38c5" providerId="LiveId" clId="{77D5D810-492F-4E81-AE81-BCD30AB65271}" dt="2021-06-28T00:21:44.081" v="8"/>
          <ac:spMkLst>
            <pc:docMk/>
            <pc:sldMk cId="2924187085" sldId="265"/>
            <ac:spMk id="96" creationId="{3E2B7BAB-D8D8-407E-ABF9-562FE089E775}"/>
          </ac:spMkLst>
        </pc:spChg>
        <pc:spChg chg="del">
          <ac:chgData name="Abigale Cole" userId="7dddde32f74c38c5" providerId="LiveId" clId="{77D5D810-492F-4E81-AE81-BCD30AB65271}" dt="2021-06-28T00:21:44.081" v="8"/>
          <ac:spMkLst>
            <pc:docMk/>
            <pc:sldMk cId="2924187085" sldId="265"/>
            <ac:spMk id="98" creationId="{013887E5-9D8F-4B85-A11D-8760ADB78E31}"/>
          </ac:spMkLst>
        </pc:spChg>
        <pc:grpChg chg="del">
          <ac:chgData name="Abigale Cole" userId="7dddde32f74c38c5" providerId="LiveId" clId="{77D5D810-492F-4E81-AE81-BCD30AB65271}" dt="2021-06-28T00:21:44.081" v="8"/>
          <ac:grpSpMkLst>
            <pc:docMk/>
            <pc:sldMk cId="2924187085" sldId="265"/>
            <ac:grpSpMk id="100" creationId="{515B5366-9EA9-49E4-858D-1BBBA301D3C2}"/>
          </ac:grpSpMkLst>
        </pc:grpChg>
      </pc:sldChg>
      <pc:sldChg chg="delSp setBg delDesignElem">
        <pc:chgData name="Abigale Cole" userId="7dddde32f74c38c5" providerId="LiveId" clId="{77D5D810-492F-4E81-AE81-BCD30AB65271}" dt="2021-06-28T00:24:59.786" v="94"/>
        <pc:sldMkLst>
          <pc:docMk/>
          <pc:sldMk cId="700431569" sldId="266"/>
        </pc:sldMkLst>
        <pc:spChg chg="del">
          <ac:chgData name="Abigale Cole" userId="7dddde32f74c38c5" providerId="LiveId" clId="{77D5D810-492F-4E81-AE81-BCD30AB65271}" dt="2021-06-28T00:21:44.081" v="8"/>
          <ac:spMkLst>
            <pc:docMk/>
            <pc:sldMk cId="700431569" sldId="266"/>
            <ac:spMk id="129" creationId="{37A342F4-E625-4D46-A79F-C057C4C4E324}"/>
          </ac:spMkLst>
        </pc:spChg>
        <pc:spChg chg="del">
          <ac:chgData name="Abigale Cole" userId="7dddde32f74c38c5" providerId="LiveId" clId="{77D5D810-492F-4E81-AE81-BCD30AB65271}" dt="2021-06-28T00:21:44.081" v="8"/>
          <ac:spMkLst>
            <pc:docMk/>
            <pc:sldMk cId="700431569" sldId="266"/>
            <ac:spMk id="140" creationId="{1EB20B44-7036-4CA2-A2C8-090E3EF2B1E1}"/>
          </ac:spMkLst>
        </pc:spChg>
        <pc:grpChg chg="del">
          <ac:chgData name="Abigale Cole" userId="7dddde32f74c38c5" providerId="LiveId" clId="{77D5D810-492F-4E81-AE81-BCD30AB65271}" dt="2021-06-28T00:21:44.081" v="8"/>
          <ac:grpSpMkLst>
            <pc:docMk/>
            <pc:sldMk cId="700431569" sldId="266"/>
            <ac:grpSpMk id="141" creationId="{7200E4EA-CDF9-486F-BB7F-78FDD147C179}"/>
          </ac:grpSpMkLst>
        </pc:grpChg>
        <pc:cxnChg chg="del">
          <ac:chgData name="Abigale Cole" userId="7dddde32f74c38c5" providerId="LiveId" clId="{77D5D810-492F-4E81-AE81-BCD30AB65271}" dt="2021-06-28T00:21:44.081" v="8"/>
          <ac:cxnSpMkLst>
            <pc:docMk/>
            <pc:sldMk cId="700431569" sldId="266"/>
            <ac:cxnSpMk id="135" creationId="{FD6CD0A5-6C83-427D-AB05-3BE0E15A7779}"/>
          </ac:cxnSpMkLst>
        </pc:cxnChg>
        <pc:cxnChg chg="del">
          <ac:chgData name="Abigale Cole" userId="7dddde32f74c38c5" providerId="LiveId" clId="{77D5D810-492F-4E81-AE81-BCD30AB65271}" dt="2021-06-28T00:21:44.081" v="8"/>
          <ac:cxnSpMkLst>
            <pc:docMk/>
            <pc:sldMk cId="700431569" sldId="266"/>
            <ac:cxnSpMk id="136" creationId="{6B6653D5-62D5-45D6-B95A-38FB56233DD1}"/>
          </ac:cxnSpMkLst>
        </pc:cxnChg>
        <pc:cxnChg chg="del">
          <ac:chgData name="Abigale Cole" userId="7dddde32f74c38c5" providerId="LiveId" clId="{77D5D810-492F-4E81-AE81-BCD30AB65271}" dt="2021-06-28T00:21:44.081" v="8"/>
          <ac:cxnSpMkLst>
            <pc:docMk/>
            <pc:sldMk cId="700431569" sldId="266"/>
            <ac:cxnSpMk id="137" creationId="{B17B25F5-9024-4196-BF35-911797D0B1E4}"/>
          </ac:cxnSpMkLst>
        </pc:cxnChg>
        <pc:cxnChg chg="del">
          <ac:chgData name="Abigale Cole" userId="7dddde32f74c38c5" providerId="LiveId" clId="{77D5D810-492F-4E81-AE81-BCD30AB65271}" dt="2021-06-28T00:21:44.081" v="8"/>
          <ac:cxnSpMkLst>
            <pc:docMk/>
            <pc:sldMk cId="700431569" sldId="266"/>
            <ac:cxnSpMk id="138" creationId="{C3C23CF1-A0CB-42AA-A759-E1937CA848A4}"/>
          </ac:cxnSpMkLst>
        </pc:cxnChg>
        <pc:cxnChg chg="del">
          <ac:chgData name="Abigale Cole" userId="7dddde32f74c38c5" providerId="LiveId" clId="{77D5D810-492F-4E81-AE81-BCD30AB65271}" dt="2021-06-28T00:21:44.081" v="8"/>
          <ac:cxnSpMkLst>
            <pc:docMk/>
            <pc:sldMk cId="700431569" sldId="266"/>
            <ac:cxnSpMk id="139" creationId="{12A51285-560A-444D-A414-2428698DB166}"/>
          </ac:cxnSpMkLst>
        </pc:cxnChg>
      </pc:sldChg>
      <pc:sldChg chg="delSp modSp mod setBg delDesignElem">
        <pc:chgData name="Abigale Cole" userId="7dddde32f74c38c5" providerId="LiveId" clId="{77D5D810-492F-4E81-AE81-BCD30AB65271}" dt="2021-06-28T00:24:59.786" v="94"/>
        <pc:sldMkLst>
          <pc:docMk/>
          <pc:sldMk cId="4010164278" sldId="267"/>
        </pc:sldMkLst>
        <pc:spChg chg="mod">
          <ac:chgData name="Abigale Cole" userId="7dddde32f74c38c5" providerId="LiveId" clId="{77D5D810-492F-4E81-AE81-BCD30AB65271}" dt="2021-06-28T00:24:06.835" v="15" actId="1076"/>
          <ac:spMkLst>
            <pc:docMk/>
            <pc:sldMk cId="4010164278" sldId="267"/>
            <ac:spMk id="2" creationId="{CB8798D1-8576-43D9-8598-5CD3DF726987}"/>
          </ac:spMkLst>
        </pc:spChg>
        <pc:spChg chg="del">
          <ac:chgData name="Abigale Cole" userId="7dddde32f74c38c5" providerId="LiveId" clId="{77D5D810-492F-4E81-AE81-BCD30AB65271}" dt="2021-06-28T00:21:44.081" v="8"/>
          <ac:spMkLst>
            <pc:docMk/>
            <pc:sldMk cId="4010164278" sldId="267"/>
            <ac:spMk id="110" creationId="{D6F819BF-BEC4-454B-82CF-C7F1926407F9}"/>
          </ac:spMkLst>
        </pc:spChg>
        <pc:spChg chg="del">
          <ac:chgData name="Abigale Cole" userId="7dddde32f74c38c5" providerId="LiveId" clId="{77D5D810-492F-4E81-AE81-BCD30AB65271}" dt="2021-06-28T00:21:44.081" v="8"/>
          <ac:spMkLst>
            <pc:docMk/>
            <pc:sldMk cId="4010164278" sldId="267"/>
            <ac:spMk id="112" creationId="{79D5C3D0-88DD-405B-A549-4B5C3712E181}"/>
          </ac:spMkLst>
        </pc:spChg>
        <pc:grpChg chg="del">
          <ac:chgData name="Abigale Cole" userId="7dddde32f74c38c5" providerId="LiveId" clId="{77D5D810-492F-4E81-AE81-BCD30AB65271}" dt="2021-06-28T00:21:44.081" v="8"/>
          <ac:grpSpMkLst>
            <pc:docMk/>
            <pc:sldMk cId="4010164278" sldId="267"/>
            <ac:grpSpMk id="114" creationId="{B29E1950-A366-48B7-8DAB-726C0DE58072}"/>
          </ac:grpSpMkLst>
        </pc:grpChg>
      </pc:sldChg>
      <pc:sldChg chg="modSp setBg">
        <pc:chgData name="Abigale Cole" userId="7dddde32f74c38c5" providerId="LiveId" clId="{77D5D810-492F-4E81-AE81-BCD30AB65271}" dt="2021-06-28T00:24:59.786" v="94"/>
        <pc:sldMkLst>
          <pc:docMk/>
          <pc:sldMk cId="4274789887" sldId="268"/>
        </pc:sldMkLst>
        <pc:spChg chg="mod">
          <ac:chgData name="Abigale Cole" userId="7dddde32f74c38c5" providerId="LiveId" clId="{77D5D810-492F-4E81-AE81-BCD30AB65271}" dt="2021-06-28T00:21:44.081" v="8"/>
          <ac:spMkLst>
            <pc:docMk/>
            <pc:sldMk cId="4274789887" sldId="268"/>
            <ac:spMk id="2" creationId="{CB8798D1-8576-43D9-8598-5CD3DF726987}"/>
          </ac:spMkLst>
        </pc:spChg>
      </pc:sldChg>
      <pc:sldMasterChg chg="setBg modSldLayout">
        <pc:chgData name="Abigale Cole" userId="7dddde32f74c38c5" providerId="LiveId" clId="{77D5D810-492F-4E81-AE81-BCD30AB65271}" dt="2021-06-28T00:24:59.786" v="94"/>
        <pc:sldMasterMkLst>
          <pc:docMk/>
          <pc:sldMasterMk cId="2082127502" sldId="2147483696"/>
        </pc:sldMasterMkLst>
        <pc:sldLayoutChg chg="setBg">
          <pc:chgData name="Abigale Cole" userId="7dddde32f74c38c5" providerId="LiveId" clId="{77D5D810-492F-4E81-AE81-BCD30AB65271}" dt="2021-06-28T00:24:59.786" v="94"/>
          <pc:sldLayoutMkLst>
            <pc:docMk/>
            <pc:sldMasterMk cId="2082127502" sldId="2147483696"/>
            <pc:sldLayoutMk cId="3536251808" sldId="2147483697"/>
          </pc:sldLayoutMkLst>
        </pc:sldLayoutChg>
        <pc:sldLayoutChg chg="setBg">
          <pc:chgData name="Abigale Cole" userId="7dddde32f74c38c5" providerId="LiveId" clId="{77D5D810-492F-4E81-AE81-BCD30AB65271}" dt="2021-06-28T00:24:59.786" v="94"/>
          <pc:sldLayoutMkLst>
            <pc:docMk/>
            <pc:sldMasterMk cId="2082127502" sldId="2147483696"/>
            <pc:sldLayoutMk cId="1068999692" sldId="2147483698"/>
          </pc:sldLayoutMkLst>
        </pc:sldLayoutChg>
        <pc:sldLayoutChg chg="setBg">
          <pc:chgData name="Abigale Cole" userId="7dddde32f74c38c5" providerId="LiveId" clId="{77D5D810-492F-4E81-AE81-BCD30AB65271}" dt="2021-06-28T00:24:59.786" v="94"/>
          <pc:sldLayoutMkLst>
            <pc:docMk/>
            <pc:sldMasterMk cId="2082127502" sldId="2147483696"/>
            <pc:sldLayoutMk cId="484313978" sldId="2147483699"/>
          </pc:sldLayoutMkLst>
        </pc:sldLayoutChg>
        <pc:sldLayoutChg chg="setBg">
          <pc:chgData name="Abigale Cole" userId="7dddde32f74c38c5" providerId="LiveId" clId="{77D5D810-492F-4E81-AE81-BCD30AB65271}" dt="2021-06-28T00:24:59.786" v="94"/>
          <pc:sldLayoutMkLst>
            <pc:docMk/>
            <pc:sldMasterMk cId="2082127502" sldId="2147483696"/>
            <pc:sldLayoutMk cId="4068519704" sldId="2147483700"/>
          </pc:sldLayoutMkLst>
        </pc:sldLayoutChg>
        <pc:sldLayoutChg chg="setBg">
          <pc:chgData name="Abigale Cole" userId="7dddde32f74c38c5" providerId="LiveId" clId="{77D5D810-492F-4E81-AE81-BCD30AB65271}" dt="2021-06-28T00:24:59.786" v="94"/>
          <pc:sldLayoutMkLst>
            <pc:docMk/>
            <pc:sldMasterMk cId="2082127502" sldId="2147483696"/>
            <pc:sldLayoutMk cId="2889132648" sldId="2147483701"/>
          </pc:sldLayoutMkLst>
        </pc:sldLayoutChg>
        <pc:sldLayoutChg chg="setBg">
          <pc:chgData name="Abigale Cole" userId="7dddde32f74c38c5" providerId="LiveId" clId="{77D5D810-492F-4E81-AE81-BCD30AB65271}" dt="2021-06-28T00:24:59.786" v="94"/>
          <pc:sldLayoutMkLst>
            <pc:docMk/>
            <pc:sldMasterMk cId="2082127502" sldId="2147483696"/>
            <pc:sldLayoutMk cId="3921795154" sldId="2147483702"/>
          </pc:sldLayoutMkLst>
        </pc:sldLayoutChg>
        <pc:sldLayoutChg chg="setBg">
          <pc:chgData name="Abigale Cole" userId="7dddde32f74c38c5" providerId="LiveId" clId="{77D5D810-492F-4E81-AE81-BCD30AB65271}" dt="2021-06-28T00:24:59.786" v="94"/>
          <pc:sldLayoutMkLst>
            <pc:docMk/>
            <pc:sldMasterMk cId="2082127502" sldId="2147483696"/>
            <pc:sldLayoutMk cId="1793106047" sldId="2147483703"/>
          </pc:sldLayoutMkLst>
        </pc:sldLayoutChg>
        <pc:sldLayoutChg chg="setBg">
          <pc:chgData name="Abigale Cole" userId="7dddde32f74c38c5" providerId="LiveId" clId="{77D5D810-492F-4E81-AE81-BCD30AB65271}" dt="2021-06-28T00:24:59.786" v="94"/>
          <pc:sldLayoutMkLst>
            <pc:docMk/>
            <pc:sldMasterMk cId="2082127502" sldId="2147483696"/>
            <pc:sldLayoutMk cId="370671667" sldId="2147483704"/>
          </pc:sldLayoutMkLst>
        </pc:sldLayoutChg>
        <pc:sldLayoutChg chg="setBg">
          <pc:chgData name="Abigale Cole" userId="7dddde32f74c38c5" providerId="LiveId" clId="{77D5D810-492F-4E81-AE81-BCD30AB65271}" dt="2021-06-28T00:24:59.786" v="94"/>
          <pc:sldLayoutMkLst>
            <pc:docMk/>
            <pc:sldMasterMk cId="2082127502" sldId="2147483696"/>
            <pc:sldLayoutMk cId="3946236043" sldId="2147483705"/>
          </pc:sldLayoutMkLst>
        </pc:sldLayoutChg>
        <pc:sldLayoutChg chg="setBg">
          <pc:chgData name="Abigale Cole" userId="7dddde32f74c38c5" providerId="LiveId" clId="{77D5D810-492F-4E81-AE81-BCD30AB65271}" dt="2021-06-28T00:24:59.786" v="94"/>
          <pc:sldLayoutMkLst>
            <pc:docMk/>
            <pc:sldMasterMk cId="2082127502" sldId="2147483696"/>
            <pc:sldLayoutMk cId="2321029613" sldId="2147483706"/>
          </pc:sldLayoutMkLst>
        </pc:sldLayoutChg>
        <pc:sldLayoutChg chg="setBg">
          <pc:chgData name="Abigale Cole" userId="7dddde32f74c38c5" providerId="LiveId" clId="{77D5D810-492F-4E81-AE81-BCD30AB65271}" dt="2021-06-28T00:24:59.786" v="94"/>
          <pc:sldLayoutMkLst>
            <pc:docMk/>
            <pc:sldMasterMk cId="2082127502" sldId="2147483696"/>
            <pc:sldLayoutMk cId="3157159878" sldId="2147483707"/>
          </pc:sldLayoutMkLst>
        </pc:sldLayoutChg>
        <pc:sldLayoutChg chg="setBg">
          <pc:chgData name="Abigale Cole" userId="7dddde32f74c38c5" providerId="LiveId" clId="{77D5D810-492F-4E81-AE81-BCD30AB65271}" dt="2021-06-28T00:24:59.786" v="94"/>
          <pc:sldLayoutMkLst>
            <pc:docMk/>
            <pc:sldMasterMk cId="2082127502" sldId="2147483696"/>
            <pc:sldLayoutMk cId="1317307129" sldId="2147483708"/>
          </pc:sldLayoutMkLst>
        </pc:sldLayoutChg>
        <pc:sldLayoutChg chg="setBg">
          <pc:chgData name="Abigale Cole" userId="7dddde32f74c38c5" providerId="LiveId" clId="{77D5D810-492F-4E81-AE81-BCD30AB65271}" dt="2021-06-28T00:24:59.786" v="94"/>
          <pc:sldLayoutMkLst>
            <pc:docMk/>
            <pc:sldMasterMk cId="2082127502" sldId="2147483696"/>
            <pc:sldLayoutMk cId="2391790660" sldId="2147483709"/>
          </pc:sldLayoutMkLst>
        </pc:sldLayoutChg>
        <pc:sldLayoutChg chg="setBg">
          <pc:chgData name="Abigale Cole" userId="7dddde32f74c38c5" providerId="LiveId" clId="{77D5D810-492F-4E81-AE81-BCD30AB65271}" dt="2021-06-28T00:24:59.786" v="94"/>
          <pc:sldLayoutMkLst>
            <pc:docMk/>
            <pc:sldMasterMk cId="2082127502" sldId="2147483696"/>
            <pc:sldLayoutMk cId="670166066" sldId="2147483710"/>
          </pc:sldLayoutMkLst>
        </pc:sldLayoutChg>
        <pc:sldLayoutChg chg="setBg">
          <pc:chgData name="Abigale Cole" userId="7dddde32f74c38c5" providerId="LiveId" clId="{77D5D810-492F-4E81-AE81-BCD30AB65271}" dt="2021-06-28T00:24:59.786" v="94"/>
          <pc:sldLayoutMkLst>
            <pc:docMk/>
            <pc:sldMasterMk cId="2082127502" sldId="2147483696"/>
            <pc:sldLayoutMk cId="2047877717" sldId="2147483711"/>
          </pc:sldLayoutMkLst>
        </pc:sldLayoutChg>
        <pc:sldLayoutChg chg="setBg">
          <pc:chgData name="Abigale Cole" userId="7dddde32f74c38c5" providerId="LiveId" clId="{77D5D810-492F-4E81-AE81-BCD30AB65271}" dt="2021-06-28T00:24:59.786" v="94"/>
          <pc:sldLayoutMkLst>
            <pc:docMk/>
            <pc:sldMasterMk cId="2082127502" sldId="2147483696"/>
            <pc:sldLayoutMk cId="717074831" sldId="2147483712"/>
          </pc:sldLayoutMkLst>
        </pc:sldLayoutChg>
        <pc:sldLayoutChg chg="setBg">
          <pc:chgData name="Abigale Cole" userId="7dddde32f74c38c5" providerId="LiveId" clId="{77D5D810-492F-4E81-AE81-BCD30AB65271}" dt="2021-06-28T00:24:59.786" v="94"/>
          <pc:sldLayoutMkLst>
            <pc:docMk/>
            <pc:sldMasterMk cId="2082127502" sldId="2147483696"/>
            <pc:sldLayoutMk cId="2250148859"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625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A6C6603-B520-41BE-8B7B-B5B4627DA225}"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232102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315715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17307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2391790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7016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2047877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717074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225014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106899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6603-B520-41BE-8B7B-B5B4627DA225}"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48431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6C6603-B520-41BE-8B7B-B5B4627DA225}"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406851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6C6603-B520-41BE-8B7B-B5B4627DA225}"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288913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6C6603-B520-41BE-8B7B-B5B4627DA225}"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392179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C6603-B520-41BE-8B7B-B5B4627DA225}"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179310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C6603-B520-41BE-8B7B-B5B4627DA225}"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37067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C6603-B520-41BE-8B7B-B5B4627DA225}"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015C-54E4-45C1-AC84-3DE4F988E6C7}" type="slidenum">
              <a:rPr lang="en-US" smtClean="0"/>
              <a:t>‹#›</a:t>
            </a:fld>
            <a:endParaRPr lang="en-US"/>
          </a:p>
        </p:txBody>
      </p:sp>
    </p:spTree>
    <p:extLst>
      <p:ext uri="{BB962C8B-B14F-4D97-AF65-F5344CB8AC3E}">
        <p14:creationId xmlns:p14="http://schemas.microsoft.com/office/powerpoint/2010/main" val="394623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A6C6603-B520-41BE-8B7B-B5B4627DA225}" type="datetimeFigureOut">
              <a:rPr lang="en-US" smtClean="0"/>
              <a:t>6/27/2021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E45015C-54E4-45C1-AC84-3DE4F988E6C7}" type="slidenum">
              <a:rPr lang="en-US" smtClean="0"/>
              <a:t>‹#›</a:t>
            </a:fld>
            <a:endParaRPr lang="en-US"/>
          </a:p>
        </p:txBody>
      </p:sp>
    </p:spTree>
    <p:extLst>
      <p:ext uri="{BB962C8B-B14F-4D97-AF65-F5344CB8AC3E}">
        <p14:creationId xmlns:p14="http://schemas.microsoft.com/office/powerpoint/2010/main" val="20821275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FD64-5FB0-45BF-9F32-808F8EB4BBE2}"/>
              </a:ext>
            </a:extLst>
          </p:cNvPr>
          <p:cNvSpPr>
            <a:spLocks noGrp="1"/>
          </p:cNvSpPr>
          <p:nvPr>
            <p:ph type="ctrTitle"/>
          </p:nvPr>
        </p:nvSpPr>
        <p:spPr>
          <a:xfrm>
            <a:off x="3215729" y="1764407"/>
            <a:ext cx="5760846" cy="2310312"/>
          </a:xfrm>
        </p:spPr>
        <p:txBody>
          <a:bodyPr>
            <a:normAutofit/>
          </a:bodyPr>
          <a:lstStyle/>
          <a:p>
            <a:r>
              <a:rPr lang="en-US" sz="3200" dirty="0">
                <a:effectLst/>
                <a:latin typeface="+mn-lt"/>
                <a:ea typeface="Calibri" panose="020F0502020204030204" pitchFamily="34" charset="0"/>
                <a:cs typeface="Times New Roman" panose="02020603050405020304" pitchFamily="18" charset="0"/>
              </a:rPr>
              <a:t>Western European Temperature/ Dew Point Variation by Geography</a:t>
            </a:r>
            <a:br>
              <a:rPr lang="en-US" sz="3200" dirty="0">
                <a:effectLst/>
                <a:latin typeface="+mn-lt"/>
                <a:ea typeface="Calibri" panose="020F0502020204030204" pitchFamily="34" charset="0"/>
                <a:cs typeface="Times New Roman" panose="02020603050405020304" pitchFamily="18" charset="0"/>
              </a:rPr>
            </a:br>
            <a:endParaRPr lang="en-US" sz="3200" dirty="0">
              <a:solidFill>
                <a:schemeClr val="tx2"/>
              </a:solidFill>
              <a:latin typeface="+mn-lt"/>
            </a:endParaRPr>
          </a:p>
        </p:txBody>
      </p:sp>
      <p:sp>
        <p:nvSpPr>
          <p:cNvPr id="3" name="Subtitle 2">
            <a:extLst>
              <a:ext uri="{FF2B5EF4-FFF2-40B4-BE49-F238E27FC236}">
                <a16:creationId xmlns:a16="http://schemas.microsoft.com/office/drawing/2014/main" id="{B469C62C-AEB9-4900-9B5F-D57F5D9EA444}"/>
              </a:ext>
            </a:extLst>
          </p:cNvPr>
          <p:cNvSpPr>
            <a:spLocks noGrp="1"/>
          </p:cNvSpPr>
          <p:nvPr>
            <p:ph type="subTitle" idx="1"/>
          </p:nvPr>
        </p:nvSpPr>
        <p:spPr>
          <a:xfrm>
            <a:off x="3215729" y="4165152"/>
            <a:ext cx="5760846" cy="682079"/>
          </a:xfrm>
        </p:spPr>
        <p:txBody>
          <a:bodyPr>
            <a:normAutofit/>
          </a:bodyPr>
          <a:lstStyle/>
          <a:p>
            <a:r>
              <a:rPr lang="en-US" dirty="0">
                <a:solidFill>
                  <a:schemeClr val="tx2"/>
                </a:solidFill>
              </a:rPr>
              <a:t>By Abigale Cole</a:t>
            </a:r>
          </a:p>
        </p:txBody>
      </p:sp>
      <p:sp>
        <p:nvSpPr>
          <p:cNvPr id="4" name="TextBox 3">
            <a:extLst>
              <a:ext uri="{FF2B5EF4-FFF2-40B4-BE49-F238E27FC236}">
                <a16:creationId xmlns:a16="http://schemas.microsoft.com/office/drawing/2014/main" id="{305365F9-F2E0-43B4-B290-D3458ECD31AC}"/>
              </a:ext>
            </a:extLst>
          </p:cNvPr>
          <p:cNvSpPr txBox="1"/>
          <p:nvPr/>
        </p:nvSpPr>
        <p:spPr>
          <a:xfrm>
            <a:off x="1623866" y="4688960"/>
            <a:ext cx="8822743" cy="2280624"/>
          </a:xfrm>
          <a:prstGeom prst="rect">
            <a:avLst/>
          </a:prstGeom>
          <a:noFill/>
        </p:spPr>
        <p:txBody>
          <a:bodyPr wrap="square" rtlCol="0">
            <a:spAutoFit/>
          </a:bodyPr>
          <a:lstStyle/>
          <a:p>
            <a:pPr marL="0" marR="0" algn="ctr">
              <a:lnSpc>
                <a:spcPct val="115000"/>
              </a:lnSpc>
              <a:spcBef>
                <a:spcPts val="0"/>
              </a:spcBef>
              <a:spcAft>
                <a:spcPts val="0"/>
              </a:spcAft>
            </a:pPr>
            <a:r>
              <a:rPr lang="en-US" sz="1800" dirty="0">
                <a:effectLst/>
                <a:ea typeface="Calibri" panose="020F0502020204030204" pitchFamily="34" charset="0"/>
                <a:cs typeface="Times New Roman" panose="02020603050405020304" pitchFamily="18" charset="0"/>
              </a:rPr>
              <a:t>GIST | GEOG | PLG 457</a:t>
            </a:r>
          </a:p>
          <a:p>
            <a:pPr marL="0" marR="0" algn="ctr">
              <a:lnSpc>
                <a:spcPct val="115000"/>
              </a:lnSpc>
              <a:spcBef>
                <a:spcPts val="0"/>
              </a:spcBef>
              <a:spcAft>
                <a:spcPts val="0"/>
              </a:spcAft>
            </a:pPr>
            <a:r>
              <a:rPr lang="en-US" sz="1800" dirty="0">
                <a:effectLst/>
                <a:ea typeface="Calibri" panose="020F0502020204030204" pitchFamily="34" charset="0"/>
                <a:cs typeface="Times New Roman" panose="02020603050405020304" pitchFamily="18" charset="0"/>
              </a:rPr>
              <a:t> </a:t>
            </a:r>
          </a:p>
          <a:p>
            <a:pPr marL="0" marR="0" algn="ctr">
              <a:lnSpc>
                <a:spcPct val="115000"/>
              </a:lnSpc>
              <a:spcBef>
                <a:spcPts val="0"/>
              </a:spcBef>
              <a:spcAft>
                <a:spcPts val="0"/>
              </a:spcAft>
            </a:pPr>
            <a:r>
              <a:rPr lang="en-US" sz="1800" dirty="0">
                <a:effectLst/>
                <a:ea typeface="Calibri" panose="020F0502020204030204" pitchFamily="34" charset="0"/>
                <a:cs typeface="Times New Roman" panose="02020603050405020304" pitchFamily="18" charset="0"/>
              </a:rPr>
              <a:t>STATISTICAL TECHNIQUES IN GEOGRAPHY, </a:t>
            </a:r>
          </a:p>
          <a:p>
            <a:pPr marL="0" marR="0" algn="ctr">
              <a:lnSpc>
                <a:spcPct val="115000"/>
              </a:lnSpc>
              <a:spcBef>
                <a:spcPts val="0"/>
              </a:spcBef>
              <a:spcAft>
                <a:spcPts val="0"/>
              </a:spcAft>
            </a:pPr>
            <a:r>
              <a:rPr lang="en-US" sz="1800" dirty="0">
                <a:effectLst/>
                <a:ea typeface="Calibri" panose="020F0502020204030204" pitchFamily="34" charset="0"/>
                <a:cs typeface="Times New Roman" panose="02020603050405020304" pitchFamily="18" charset="0"/>
              </a:rPr>
              <a:t>REGIONAL DEVELOPMENT &amp; PLANNING</a:t>
            </a:r>
          </a:p>
          <a:p>
            <a:pPr marL="0" marR="0" algn="ctr">
              <a:lnSpc>
                <a:spcPct val="115000"/>
              </a:lnSpc>
              <a:spcBef>
                <a:spcPts val="0"/>
              </a:spcBef>
              <a:spcAft>
                <a:spcPts val="0"/>
              </a:spcAft>
            </a:pPr>
            <a:r>
              <a:rPr lang="en-US" sz="1800" dirty="0">
                <a:effectLst/>
                <a:ea typeface="Calibri" panose="020F0502020204030204" pitchFamily="34" charset="0"/>
                <a:cs typeface="Times New Roman" panose="02020603050405020304" pitchFamily="18" charset="0"/>
              </a:rPr>
              <a:t> THE UNIVERSITY OF ARIZONA</a:t>
            </a:r>
          </a:p>
          <a:p>
            <a:pPr marL="0" marR="0" algn="ctr">
              <a:lnSpc>
                <a:spcPct val="115000"/>
              </a:lnSpc>
              <a:spcBef>
                <a:spcPts val="0"/>
              </a:spcBef>
              <a:spcAft>
                <a:spcPts val="0"/>
              </a:spcAft>
            </a:pPr>
            <a:r>
              <a:rPr lang="en-US" sz="1800" dirty="0">
                <a:effectLst/>
                <a:ea typeface="Calibri" panose="020F0502020204030204" pitchFamily="34" charset="0"/>
                <a:cs typeface="Times New Roman" panose="02020603050405020304" pitchFamily="18" charset="0"/>
              </a:rPr>
              <a:t>Fall 2020</a:t>
            </a:r>
          </a:p>
          <a:p>
            <a:endParaRPr lang="en-US" dirty="0"/>
          </a:p>
        </p:txBody>
      </p:sp>
    </p:spTree>
    <p:extLst>
      <p:ext uri="{BB962C8B-B14F-4D97-AF65-F5344CB8AC3E}">
        <p14:creationId xmlns:p14="http://schemas.microsoft.com/office/powerpoint/2010/main" val="330748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8D1-8576-43D9-8598-5CD3DF726987}"/>
              </a:ext>
            </a:extLst>
          </p:cNvPr>
          <p:cNvSpPr>
            <a:spLocks noGrp="1"/>
          </p:cNvSpPr>
          <p:nvPr>
            <p:ph type="title"/>
          </p:nvPr>
        </p:nvSpPr>
        <p:spPr/>
        <p:txBody>
          <a:bodyPr vert="horz" lIns="91440" tIns="45720" rIns="91440" bIns="45720" rtlCol="0">
            <a:normAutofit/>
          </a:bodyPr>
          <a:lstStyle/>
          <a:p>
            <a:r>
              <a:rPr lang="en-US"/>
              <a:t>Conclusion </a:t>
            </a:r>
          </a:p>
        </p:txBody>
      </p:sp>
      <p:sp>
        <p:nvSpPr>
          <p:cNvPr id="7" name="Content Placeholder 6">
            <a:extLst>
              <a:ext uri="{FF2B5EF4-FFF2-40B4-BE49-F238E27FC236}">
                <a16:creationId xmlns:a16="http://schemas.microsoft.com/office/drawing/2014/main" id="{E19E89BB-34B6-475B-8D58-1969AD6714E2}"/>
              </a:ext>
            </a:extLst>
          </p:cNvPr>
          <p:cNvSpPr>
            <a:spLocks noGrp="1"/>
          </p:cNvSpPr>
          <p:nvPr>
            <p:ph idx="1"/>
          </p:nvPr>
        </p:nvSpPr>
        <p:spPr>
          <a:xfrm>
            <a:off x="6499654" y="733647"/>
            <a:ext cx="4419171" cy="3575884"/>
          </a:xfrm>
        </p:spPr>
        <p:txBody>
          <a:bodyPr vert="horz" lIns="91440" tIns="45720" rIns="91440" bIns="45720" rtlCol="0">
            <a:normAutofit/>
          </a:bodyPr>
          <a:lstStyle/>
          <a:p>
            <a:pPr marL="0" indent="0">
              <a:buNone/>
            </a:pPr>
            <a:endParaRPr lang="en-US"/>
          </a:p>
          <a:p>
            <a:pPr marL="0" indent="0">
              <a:buNone/>
            </a:pPr>
            <a:r>
              <a:rPr lang="en-US"/>
              <a:t>My results will allow climate change scientists to be able to provide a more accurate assessment of where anomalous weather events are more likely to occur. This will be a good tool to use in further analysis. </a:t>
            </a:r>
          </a:p>
        </p:txBody>
      </p:sp>
      <p:pic>
        <p:nvPicPr>
          <p:cNvPr id="3" name="Picture 2">
            <a:extLst>
              <a:ext uri="{FF2B5EF4-FFF2-40B4-BE49-F238E27FC236}">
                <a16:creationId xmlns:a16="http://schemas.microsoft.com/office/drawing/2014/main" id="{D4143215-9DA8-4CDC-9B34-3403B98E2C75}"/>
              </a:ext>
            </a:extLst>
          </p:cNvPr>
          <p:cNvPicPr>
            <a:picLocks noChangeAspect="1"/>
          </p:cNvPicPr>
          <p:nvPr/>
        </p:nvPicPr>
        <p:blipFill>
          <a:blip r:embed="rId2"/>
          <a:stretch>
            <a:fillRect/>
          </a:stretch>
        </p:blipFill>
        <p:spPr>
          <a:xfrm>
            <a:off x="791239" y="1586625"/>
            <a:ext cx="5304759" cy="1869928"/>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427478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8D1-8576-43D9-8598-5CD3DF726987}"/>
              </a:ext>
            </a:extLst>
          </p:cNvPr>
          <p:cNvSpPr>
            <a:spLocks noGrp="1"/>
          </p:cNvSpPr>
          <p:nvPr>
            <p:ph type="title"/>
          </p:nvPr>
        </p:nvSpPr>
        <p:spPr>
          <a:xfrm>
            <a:off x="7532710" y="620722"/>
            <a:ext cx="3518748" cy="1142462"/>
          </a:xfrm>
        </p:spPr>
        <p:txBody>
          <a:bodyPr vert="horz" lIns="91440" tIns="45720" rIns="91440" bIns="45720" rtlCol="0" anchor="b">
            <a:normAutofit/>
          </a:bodyPr>
          <a:lstStyle/>
          <a:p>
            <a:r>
              <a:rPr lang="en-US" sz="2800"/>
              <a:t>Introduction</a:t>
            </a:r>
          </a:p>
        </p:txBody>
      </p:sp>
      <p:pic>
        <p:nvPicPr>
          <p:cNvPr id="4" name="Content Placeholder 3">
            <a:extLst>
              <a:ext uri="{FF2B5EF4-FFF2-40B4-BE49-F238E27FC236}">
                <a16:creationId xmlns:a16="http://schemas.microsoft.com/office/drawing/2014/main" id="{3B8E72E2-43A6-4B4A-844B-0D98DBFDB6D4}"/>
              </a:ext>
            </a:extLst>
          </p:cNvPr>
          <p:cNvPicPr>
            <a:picLocks noGrp="1"/>
          </p:cNvPicPr>
          <p:nvPr>
            <p:ph idx="1"/>
          </p:nvPr>
        </p:nvPicPr>
        <p:blipFill rotWithShape="1">
          <a:blip r:embed="rId2"/>
          <a:srcRect r="-2" b="2329"/>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6" name="TextBox 5">
            <a:extLst>
              <a:ext uri="{FF2B5EF4-FFF2-40B4-BE49-F238E27FC236}">
                <a16:creationId xmlns:a16="http://schemas.microsoft.com/office/drawing/2014/main" id="{22971327-9A9D-4A49-A70F-93DC549F44D5}"/>
              </a:ext>
            </a:extLst>
          </p:cNvPr>
          <p:cNvSpPr txBox="1"/>
          <p:nvPr/>
        </p:nvSpPr>
        <p:spPr>
          <a:xfrm>
            <a:off x="7532710" y="1822449"/>
            <a:ext cx="3479419" cy="3070226"/>
          </a:xfrm>
          <a:prstGeom prst="rect">
            <a:avLst/>
          </a:prstGeom>
        </p:spPr>
        <p:txBody>
          <a:bodyPr vert="horz" lIns="91440" tIns="45720" rIns="91440" bIns="45720" rtlCol="0" anchor="t">
            <a:normAutofit/>
          </a:bodyPr>
          <a:lstStyle/>
          <a:p>
            <a:pPr>
              <a:spcBef>
                <a:spcPct val="20000"/>
              </a:spcBef>
              <a:spcAft>
                <a:spcPts val="600"/>
              </a:spcAft>
              <a:buClr>
                <a:schemeClr val="tx1"/>
              </a:buClr>
              <a:buSzPct val="80000"/>
              <a:buFont typeface="Wingdings 3" panose="05040102010807070707" pitchFamily="18" charset="2"/>
              <a:buChar char=""/>
            </a:pPr>
            <a:r>
              <a:rPr lang="en-US" sz="1400">
                <a:solidFill>
                  <a:schemeClr val="bg2">
                    <a:lumMod val="75000"/>
                  </a:schemeClr>
                </a:solidFill>
              </a:rPr>
              <a:t>In the first image we see snow depths in 2004 which were above average. By tracking dew point and temperature we can attempt to provide information where the anomalous weather is likely to occur. </a:t>
            </a:r>
          </a:p>
        </p:txBody>
      </p:sp>
    </p:spTree>
    <p:extLst>
      <p:ext uri="{BB962C8B-B14F-4D97-AF65-F5344CB8AC3E}">
        <p14:creationId xmlns:p14="http://schemas.microsoft.com/office/powerpoint/2010/main" val="199429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8D1-8576-43D9-8598-5CD3DF726987}"/>
              </a:ext>
            </a:extLst>
          </p:cNvPr>
          <p:cNvSpPr>
            <a:spLocks noGrp="1"/>
          </p:cNvSpPr>
          <p:nvPr>
            <p:ph type="title"/>
          </p:nvPr>
        </p:nvSpPr>
        <p:spPr>
          <a:xfrm>
            <a:off x="684212" y="4487332"/>
            <a:ext cx="7350079" cy="1507067"/>
          </a:xfrm>
        </p:spPr>
        <p:txBody>
          <a:bodyPr vert="horz" lIns="91440" tIns="45720" rIns="91440" bIns="45720" rtlCol="0" anchor="ctr">
            <a:normAutofit/>
          </a:bodyPr>
          <a:lstStyle/>
          <a:p>
            <a:r>
              <a:rPr lang="en-US" dirty="0"/>
              <a:t>Study area</a:t>
            </a:r>
          </a:p>
        </p:txBody>
      </p:sp>
      <p:sp>
        <p:nvSpPr>
          <p:cNvPr id="6" name="TextBox 5">
            <a:extLst>
              <a:ext uri="{FF2B5EF4-FFF2-40B4-BE49-F238E27FC236}">
                <a16:creationId xmlns:a16="http://schemas.microsoft.com/office/drawing/2014/main" id="{22971327-9A9D-4A49-A70F-93DC549F44D5}"/>
              </a:ext>
            </a:extLst>
          </p:cNvPr>
          <p:cNvSpPr txBox="1"/>
          <p:nvPr/>
        </p:nvSpPr>
        <p:spPr>
          <a:xfrm>
            <a:off x="684212" y="685800"/>
            <a:ext cx="6470215"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The study area is in Western Europe and includes 431 weather stations</a:t>
            </a:r>
          </a:p>
        </p:txBody>
      </p:sp>
      <p:pic>
        <p:nvPicPr>
          <p:cNvPr id="3" name="Picture 2">
            <a:extLst>
              <a:ext uri="{FF2B5EF4-FFF2-40B4-BE49-F238E27FC236}">
                <a16:creationId xmlns:a16="http://schemas.microsoft.com/office/drawing/2014/main" id="{B0A8A5AE-A36E-4F98-A2B8-3E4F0A9F85C2}"/>
              </a:ext>
            </a:extLst>
          </p:cNvPr>
          <p:cNvPicPr>
            <a:picLocks noChangeAspect="1"/>
          </p:cNvPicPr>
          <p:nvPr/>
        </p:nvPicPr>
        <p:blipFill>
          <a:blip r:embed="rId2"/>
          <a:stretch>
            <a:fillRect/>
          </a:stretch>
        </p:blipFill>
        <p:spPr>
          <a:xfrm>
            <a:off x="7154427" y="1281822"/>
            <a:ext cx="4842741" cy="4067902"/>
          </a:xfrm>
          <a:prstGeom prst="rect">
            <a:avLst/>
          </a:prstGeom>
        </p:spPr>
      </p:pic>
    </p:spTree>
    <p:extLst>
      <p:ext uri="{BB962C8B-B14F-4D97-AF65-F5344CB8AC3E}">
        <p14:creationId xmlns:p14="http://schemas.microsoft.com/office/powerpoint/2010/main" val="192841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8D1-8576-43D9-8598-5CD3DF726987}"/>
              </a:ext>
            </a:extLst>
          </p:cNvPr>
          <p:cNvSpPr>
            <a:spLocks noGrp="1"/>
          </p:cNvSpPr>
          <p:nvPr>
            <p:ph type="title"/>
          </p:nvPr>
        </p:nvSpPr>
        <p:spPr>
          <a:xfrm>
            <a:off x="7532710" y="620722"/>
            <a:ext cx="3518748" cy="1142462"/>
          </a:xfrm>
        </p:spPr>
        <p:txBody>
          <a:bodyPr vert="horz" lIns="91440" tIns="45720" rIns="91440" bIns="45720" rtlCol="0" anchor="b">
            <a:normAutofit/>
          </a:bodyPr>
          <a:lstStyle/>
          <a:p>
            <a:r>
              <a:rPr lang="en-US" sz="2800"/>
              <a:t>Goals</a:t>
            </a:r>
          </a:p>
        </p:txBody>
      </p:sp>
      <p:sp>
        <p:nvSpPr>
          <p:cNvPr id="7" name="Content Placeholder 6">
            <a:extLst>
              <a:ext uri="{FF2B5EF4-FFF2-40B4-BE49-F238E27FC236}">
                <a16:creationId xmlns:a16="http://schemas.microsoft.com/office/drawing/2014/main" id="{E19E89BB-34B6-475B-8D58-1969AD6714E2}"/>
              </a:ext>
            </a:extLst>
          </p:cNvPr>
          <p:cNvSpPr>
            <a:spLocks noGrp="1"/>
          </p:cNvSpPr>
          <p:nvPr>
            <p:ph idx="1"/>
          </p:nvPr>
        </p:nvSpPr>
        <p:spPr>
          <a:xfrm>
            <a:off x="7532710" y="1822449"/>
            <a:ext cx="3479419" cy="3070226"/>
          </a:xfrm>
        </p:spPr>
        <p:txBody>
          <a:bodyPr vert="horz" lIns="91440" tIns="45720" rIns="91440" bIns="45720" rtlCol="0" anchor="t">
            <a:normAutofit/>
          </a:bodyPr>
          <a:lstStyle/>
          <a:p>
            <a:r>
              <a:rPr lang="en-US" sz="1400"/>
              <a:t>To create a successful model to allow for IDW interpolation of Western European in respect with Dew Point and Temperature. </a:t>
            </a:r>
          </a:p>
        </p:txBody>
      </p:sp>
      <p:pic>
        <p:nvPicPr>
          <p:cNvPr id="8" name="Picture 7">
            <a:extLst>
              <a:ext uri="{FF2B5EF4-FFF2-40B4-BE49-F238E27FC236}">
                <a16:creationId xmlns:a16="http://schemas.microsoft.com/office/drawing/2014/main" id="{177FE895-7604-4D1C-B903-201DBBDCF586}"/>
              </a:ext>
            </a:extLst>
          </p:cNvPr>
          <p:cNvPicPr>
            <a:picLocks noChangeAspect="1"/>
          </p:cNvPicPr>
          <p:nvPr/>
        </p:nvPicPr>
        <p:blipFill rotWithShape="1">
          <a:blip r:embed="rId2"/>
          <a:srcRect l="3902" r="5998" b="1"/>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Tree>
    <p:extLst>
      <p:ext uri="{BB962C8B-B14F-4D97-AF65-F5344CB8AC3E}">
        <p14:creationId xmlns:p14="http://schemas.microsoft.com/office/powerpoint/2010/main" val="15874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8D1-8576-43D9-8598-5CD3DF726987}"/>
              </a:ext>
            </a:extLst>
          </p:cNvPr>
          <p:cNvSpPr>
            <a:spLocks noGrp="1"/>
          </p:cNvSpPr>
          <p:nvPr>
            <p:ph type="title"/>
          </p:nvPr>
        </p:nvSpPr>
        <p:spPr>
          <a:xfrm>
            <a:off x="7629188" y="1822449"/>
            <a:ext cx="3382941" cy="1142462"/>
          </a:xfrm>
        </p:spPr>
        <p:txBody>
          <a:bodyPr vert="horz" lIns="91440" tIns="45720" rIns="91440" bIns="45720" rtlCol="0" anchor="b">
            <a:normAutofit/>
          </a:bodyPr>
          <a:lstStyle/>
          <a:p>
            <a:r>
              <a:rPr lang="en-US" sz="2400" dirty="0">
                <a:solidFill>
                  <a:srgbClr val="FFFFFF"/>
                </a:solidFill>
              </a:rPr>
              <a:t>Data</a:t>
            </a:r>
          </a:p>
        </p:txBody>
      </p:sp>
      <p:sp>
        <p:nvSpPr>
          <p:cNvPr id="7" name="Content Placeholder 6">
            <a:extLst>
              <a:ext uri="{FF2B5EF4-FFF2-40B4-BE49-F238E27FC236}">
                <a16:creationId xmlns:a16="http://schemas.microsoft.com/office/drawing/2014/main" id="{E19E89BB-34B6-475B-8D58-1969AD6714E2}"/>
              </a:ext>
            </a:extLst>
          </p:cNvPr>
          <p:cNvSpPr>
            <a:spLocks noGrp="1"/>
          </p:cNvSpPr>
          <p:nvPr>
            <p:ph idx="1"/>
          </p:nvPr>
        </p:nvSpPr>
        <p:spPr>
          <a:xfrm>
            <a:off x="7532710" y="1822449"/>
            <a:ext cx="3479419" cy="2922591"/>
          </a:xfrm>
        </p:spPr>
        <p:txBody>
          <a:bodyPr vert="horz" lIns="91440" tIns="45720" rIns="91440" bIns="45720" rtlCol="0" anchor="t">
            <a:normAutofit/>
          </a:bodyPr>
          <a:lstStyle/>
          <a:p>
            <a:r>
              <a:rPr lang="en-US" sz="1200">
                <a:solidFill>
                  <a:srgbClr val="0F496F"/>
                </a:solidFill>
              </a:rPr>
              <a:t>For this analysis I used one data set that was provided to me. The data is from the National Climatic Data Center</a:t>
            </a:r>
          </a:p>
        </p:txBody>
      </p:sp>
      <p:pic>
        <p:nvPicPr>
          <p:cNvPr id="4" name="Picture 3">
            <a:extLst>
              <a:ext uri="{FF2B5EF4-FFF2-40B4-BE49-F238E27FC236}">
                <a16:creationId xmlns:a16="http://schemas.microsoft.com/office/drawing/2014/main" id="{E81F447C-77A1-4C67-ACF7-77A3F810801D}"/>
              </a:ext>
            </a:extLst>
          </p:cNvPr>
          <p:cNvPicPr>
            <a:picLocks noChangeAspect="1"/>
          </p:cNvPicPr>
          <p:nvPr/>
        </p:nvPicPr>
        <p:blipFill>
          <a:blip r:embed="rId2"/>
          <a:stretch>
            <a:fillRect/>
          </a:stretch>
        </p:blipFill>
        <p:spPr>
          <a:xfrm>
            <a:off x="1101217" y="2100672"/>
            <a:ext cx="5641063" cy="2326937"/>
          </a:xfrm>
          <a:prstGeom prst="rect">
            <a:avLst/>
          </a:prstGeom>
        </p:spPr>
      </p:pic>
    </p:spTree>
    <p:extLst>
      <p:ext uri="{BB962C8B-B14F-4D97-AF65-F5344CB8AC3E}">
        <p14:creationId xmlns:p14="http://schemas.microsoft.com/office/powerpoint/2010/main" val="27326095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8D1-8576-43D9-8598-5CD3DF726987}"/>
              </a:ext>
            </a:extLst>
          </p:cNvPr>
          <p:cNvSpPr>
            <a:spLocks noGrp="1"/>
          </p:cNvSpPr>
          <p:nvPr>
            <p:ph type="title"/>
          </p:nvPr>
        </p:nvSpPr>
        <p:spPr>
          <a:xfrm>
            <a:off x="7532710" y="3025992"/>
            <a:ext cx="3382941" cy="1142462"/>
          </a:xfrm>
        </p:spPr>
        <p:txBody>
          <a:bodyPr vert="horz" lIns="91440" tIns="45720" rIns="91440" bIns="45720" rtlCol="0" anchor="b">
            <a:normAutofit/>
          </a:bodyPr>
          <a:lstStyle/>
          <a:p>
            <a:r>
              <a:rPr lang="en-US" sz="2400" dirty="0">
                <a:solidFill>
                  <a:srgbClr val="FFFFFF"/>
                </a:solidFill>
              </a:rPr>
              <a:t>Methods</a:t>
            </a:r>
          </a:p>
        </p:txBody>
      </p:sp>
      <p:sp>
        <p:nvSpPr>
          <p:cNvPr id="7" name="Content Placeholder 6">
            <a:extLst>
              <a:ext uri="{FF2B5EF4-FFF2-40B4-BE49-F238E27FC236}">
                <a16:creationId xmlns:a16="http://schemas.microsoft.com/office/drawing/2014/main" id="{E19E89BB-34B6-475B-8D58-1969AD6714E2}"/>
              </a:ext>
            </a:extLst>
          </p:cNvPr>
          <p:cNvSpPr>
            <a:spLocks noGrp="1"/>
          </p:cNvSpPr>
          <p:nvPr>
            <p:ph idx="1"/>
          </p:nvPr>
        </p:nvSpPr>
        <p:spPr>
          <a:xfrm>
            <a:off x="7532710" y="1822449"/>
            <a:ext cx="3479419" cy="2922591"/>
          </a:xfrm>
        </p:spPr>
        <p:txBody>
          <a:bodyPr vert="horz" lIns="91440" tIns="45720" rIns="91440" bIns="45720" rtlCol="0" anchor="t">
            <a:normAutofit/>
          </a:bodyPr>
          <a:lstStyle/>
          <a:p>
            <a:pPr marL="0" indent="0">
              <a:buNone/>
            </a:pPr>
            <a:r>
              <a:rPr lang="en-US" sz="1200">
                <a:solidFill>
                  <a:srgbClr val="0F496F"/>
                </a:solidFill>
              </a:rPr>
              <a:t>To solve this problem, I implemented ArcGIS (ESRI ArcGIS Pro 2.6) and ModelBuilder. I first isolated the dew point and temperature variables from the Weather Stations data set (which was given). I then preformed 4 analysis. Two of which were done are each variable. I preformed IDW interpolation  on both a random population as well as the entire data set. I did this because I wanted to see the differences in the data </a:t>
            </a:r>
            <a:endParaRPr lang="en-US" sz="1200" dirty="0">
              <a:solidFill>
                <a:srgbClr val="0F496F"/>
              </a:solidFill>
            </a:endParaRPr>
          </a:p>
        </p:txBody>
      </p:sp>
      <p:pic>
        <p:nvPicPr>
          <p:cNvPr id="5" name="Picture 4">
            <a:extLst>
              <a:ext uri="{FF2B5EF4-FFF2-40B4-BE49-F238E27FC236}">
                <a16:creationId xmlns:a16="http://schemas.microsoft.com/office/drawing/2014/main" id="{4AA46BC7-B84C-48D2-8114-BAEC1830F54B}"/>
              </a:ext>
            </a:extLst>
          </p:cNvPr>
          <p:cNvPicPr>
            <a:picLocks noChangeAspect="1"/>
          </p:cNvPicPr>
          <p:nvPr/>
        </p:nvPicPr>
        <p:blipFill>
          <a:blip r:embed="rId2"/>
          <a:stretch>
            <a:fillRect/>
          </a:stretch>
        </p:blipFill>
        <p:spPr>
          <a:xfrm>
            <a:off x="1101217" y="1353231"/>
            <a:ext cx="5641063" cy="3821819"/>
          </a:xfrm>
          <a:prstGeom prst="rect">
            <a:avLst/>
          </a:prstGeom>
        </p:spPr>
      </p:pic>
    </p:spTree>
    <p:extLst>
      <p:ext uri="{BB962C8B-B14F-4D97-AF65-F5344CB8AC3E}">
        <p14:creationId xmlns:p14="http://schemas.microsoft.com/office/powerpoint/2010/main" val="46192485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8D1-8576-43D9-8598-5CD3DF726987}"/>
              </a:ext>
            </a:extLst>
          </p:cNvPr>
          <p:cNvSpPr>
            <a:spLocks noGrp="1"/>
          </p:cNvSpPr>
          <p:nvPr>
            <p:ph type="title"/>
          </p:nvPr>
        </p:nvSpPr>
        <p:spPr>
          <a:xfrm>
            <a:off x="7532710" y="620722"/>
            <a:ext cx="3518748" cy="1142462"/>
          </a:xfrm>
        </p:spPr>
        <p:txBody>
          <a:bodyPr vert="horz" lIns="91440" tIns="45720" rIns="91440" bIns="45720" rtlCol="0" anchor="b">
            <a:normAutofit/>
          </a:bodyPr>
          <a:lstStyle/>
          <a:p>
            <a:r>
              <a:rPr lang="en-US" sz="2800"/>
              <a:t>Results</a:t>
            </a:r>
          </a:p>
        </p:txBody>
      </p:sp>
      <p:sp>
        <p:nvSpPr>
          <p:cNvPr id="7" name="Content Placeholder 6">
            <a:extLst>
              <a:ext uri="{FF2B5EF4-FFF2-40B4-BE49-F238E27FC236}">
                <a16:creationId xmlns:a16="http://schemas.microsoft.com/office/drawing/2014/main" id="{E19E89BB-34B6-475B-8D58-1969AD6714E2}"/>
              </a:ext>
            </a:extLst>
          </p:cNvPr>
          <p:cNvSpPr>
            <a:spLocks noGrp="1"/>
          </p:cNvSpPr>
          <p:nvPr>
            <p:ph idx="1"/>
          </p:nvPr>
        </p:nvSpPr>
        <p:spPr>
          <a:xfrm>
            <a:off x="7532710" y="1822448"/>
            <a:ext cx="3872576" cy="3663951"/>
          </a:xfrm>
        </p:spPr>
        <p:txBody>
          <a:bodyPr vert="horz" lIns="91440" tIns="45720" rIns="91440" bIns="45720" rtlCol="0" anchor="t">
            <a:normAutofit/>
          </a:bodyPr>
          <a:lstStyle/>
          <a:p>
            <a:pPr marL="0" indent="0">
              <a:buNone/>
            </a:pPr>
            <a:r>
              <a:rPr lang="en-US" sz="1400" dirty="0"/>
              <a:t>After preforming IDW interpolation we can see a correlation between high elevations and low temperatures during wintertime. There is also a smaller correlation between high elevation and higher dew point event though we see the highest dew points off the Western Coast. We these correlations become ever more apparent in the Alps region where there is a high elevation, high dew point and low average winter temperature. As well as a region near Frankfurt in Germany. </a:t>
            </a:r>
          </a:p>
        </p:txBody>
      </p:sp>
      <p:pic>
        <p:nvPicPr>
          <p:cNvPr id="15" name="Picture 14">
            <a:extLst>
              <a:ext uri="{FF2B5EF4-FFF2-40B4-BE49-F238E27FC236}">
                <a16:creationId xmlns:a16="http://schemas.microsoft.com/office/drawing/2014/main" id="{687A7FA8-B06A-4EAA-9EC4-BA6DEA406F6E}"/>
              </a:ext>
            </a:extLst>
          </p:cNvPr>
          <p:cNvPicPr/>
          <p:nvPr/>
        </p:nvPicPr>
        <p:blipFill>
          <a:blip r:embed="rId2"/>
          <a:stretch>
            <a:fillRect/>
          </a:stretch>
        </p:blipFill>
        <p:spPr>
          <a:xfrm>
            <a:off x="1318552" y="2810631"/>
            <a:ext cx="2279267" cy="2931535"/>
          </a:xfrm>
          <a:prstGeom prst="rect">
            <a:avLst/>
          </a:prstGeom>
        </p:spPr>
      </p:pic>
      <p:pic>
        <p:nvPicPr>
          <p:cNvPr id="13" name="Picture 12">
            <a:extLst>
              <a:ext uri="{FF2B5EF4-FFF2-40B4-BE49-F238E27FC236}">
                <a16:creationId xmlns:a16="http://schemas.microsoft.com/office/drawing/2014/main" id="{69ADF15A-4B35-4013-90D9-345A18DE2BFC}"/>
              </a:ext>
            </a:extLst>
          </p:cNvPr>
          <p:cNvPicPr/>
          <p:nvPr/>
        </p:nvPicPr>
        <p:blipFill>
          <a:blip r:embed="rId3"/>
          <a:stretch>
            <a:fillRect/>
          </a:stretch>
        </p:blipFill>
        <p:spPr>
          <a:xfrm>
            <a:off x="4464037" y="786770"/>
            <a:ext cx="2369930" cy="3087858"/>
          </a:xfrm>
          <a:prstGeom prst="rect">
            <a:avLst/>
          </a:prstGeom>
        </p:spPr>
      </p:pic>
    </p:spTree>
    <p:extLst>
      <p:ext uri="{BB962C8B-B14F-4D97-AF65-F5344CB8AC3E}">
        <p14:creationId xmlns:p14="http://schemas.microsoft.com/office/powerpoint/2010/main" val="292418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8D1-8576-43D9-8598-5CD3DF726987}"/>
              </a:ext>
            </a:extLst>
          </p:cNvPr>
          <p:cNvSpPr>
            <a:spLocks noGrp="1"/>
          </p:cNvSpPr>
          <p:nvPr>
            <p:ph type="title"/>
          </p:nvPr>
        </p:nvSpPr>
        <p:spPr>
          <a:xfrm>
            <a:off x="665641" y="4473679"/>
            <a:ext cx="9552558" cy="1233251"/>
          </a:xfrm>
        </p:spPr>
        <p:txBody>
          <a:bodyPr vert="horz" lIns="91440" tIns="45720" rIns="91440" bIns="45720" rtlCol="0" anchor="b">
            <a:normAutofit/>
          </a:bodyPr>
          <a:lstStyle/>
          <a:p>
            <a:r>
              <a:rPr lang="en-US" sz="4800"/>
              <a:t>Results</a:t>
            </a:r>
          </a:p>
        </p:txBody>
      </p:sp>
      <p:pic>
        <p:nvPicPr>
          <p:cNvPr id="21" name="Picture 20">
            <a:extLst>
              <a:ext uri="{FF2B5EF4-FFF2-40B4-BE49-F238E27FC236}">
                <a16:creationId xmlns:a16="http://schemas.microsoft.com/office/drawing/2014/main" id="{B85226CA-EEBE-4DD7-898B-2C0F920AB94F}"/>
              </a:ext>
            </a:extLst>
          </p:cNvPr>
          <p:cNvPicPr/>
          <p:nvPr/>
        </p:nvPicPr>
        <p:blipFill rotWithShape="1">
          <a:blip r:embed="rId2"/>
          <a:srcRect t="6113" r="1" b="10090"/>
          <a:stretch/>
        </p:blipFill>
        <p:spPr>
          <a:xfrm>
            <a:off x="834935" y="854087"/>
            <a:ext cx="2995100" cy="3280831"/>
          </a:xfrm>
          <a:custGeom>
            <a:avLst/>
            <a:gdLst/>
            <a:ahLst/>
            <a:cxnLst/>
            <a:rect l="l" t="t" r="r" b="b"/>
            <a:pathLst>
              <a:path w="2995100" h="3280831">
                <a:moveTo>
                  <a:pt x="402071" y="0"/>
                </a:moveTo>
                <a:lnTo>
                  <a:pt x="2995100" y="0"/>
                </a:lnTo>
                <a:lnTo>
                  <a:pt x="2995100" y="3280831"/>
                </a:lnTo>
                <a:lnTo>
                  <a:pt x="0" y="3280831"/>
                </a:lnTo>
                <a:lnTo>
                  <a:pt x="0" y="402071"/>
                </a:lnTo>
                <a:close/>
              </a:path>
            </a:pathLst>
          </a:custGeom>
        </p:spPr>
      </p:pic>
      <p:pic>
        <p:nvPicPr>
          <p:cNvPr id="18" name="Picture 17">
            <a:extLst>
              <a:ext uri="{FF2B5EF4-FFF2-40B4-BE49-F238E27FC236}">
                <a16:creationId xmlns:a16="http://schemas.microsoft.com/office/drawing/2014/main" id="{126D45EC-5AB0-4FD6-A5CD-52C0F7A18E61}"/>
              </a:ext>
            </a:extLst>
          </p:cNvPr>
          <p:cNvPicPr/>
          <p:nvPr/>
        </p:nvPicPr>
        <p:blipFill rotWithShape="1">
          <a:blip r:embed="rId3"/>
          <a:srcRect t="8885" r="4" b="6541"/>
          <a:stretch/>
        </p:blipFill>
        <p:spPr>
          <a:xfrm>
            <a:off x="3977841" y="854087"/>
            <a:ext cx="3015949" cy="3280831"/>
          </a:xfrm>
          <a:prstGeom prst="rect">
            <a:avLst/>
          </a:prstGeom>
        </p:spPr>
      </p:pic>
      <p:pic>
        <p:nvPicPr>
          <p:cNvPr id="22" name="Picture 21">
            <a:extLst>
              <a:ext uri="{FF2B5EF4-FFF2-40B4-BE49-F238E27FC236}">
                <a16:creationId xmlns:a16="http://schemas.microsoft.com/office/drawing/2014/main" id="{A88C3245-4C17-4AB1-8798-6EC274B923D4}"/>
              </a:ext>
            </a:extLst>
          </p:cNvPr>
          <p:cNvPicPr/>
          <p:nvPr/>
        </p:nvPicPr>
        <p:blipFill rotWithShape="1">
          <a:blip r:embed="rId4"/>
          <a:srcRect t="5992" r="4" b="8792"/>
          <a:stretch/>
        </p:blipFill>
        <p:spPr>
          <a:xfrm>
            <a:off x="7141596" y="854087"/>
            <a:ext cx="2983642" cy="3280831"/>
          </a:xfrm>
          <a:custGeom>
            <a:avLst/>
            <a:gdLst/>
            <a:ahLst/>
            <a:cxnLst/>
            <a:rect l="l" t="t" r="r" b="b"/>
            <a:pathLst>
              <a:path w="2983642" h="3280831">
                <a:moveTo>
                  <a:pt x="0" y="0"/>
                </a:moveTo>
                <a:lnTo>
                  <a:pt x="2983642" y="0"/>
                </a:lnTo>
                <a:lnTo>
                  <a:pt x="2983642" y="2876895"/>
                </a:lnTo>
                <a:lnTo>
                  <a:pt x="2579706" y="3280831"/>
                </a:lnTo>
                <a:lnTo>
                  <a:pt x="0" y="3280831"/>
                </a:lnTo>
                <a:close/>
              </a:path>
            </a:pathLst>
          </a:custGeom>
        </p:spPr>
      </p:pic>
      <p:pic>
        <p:nvPicPr>
          <p:cNvPr id="49" name="Picture 48">
            <a:extLst>
              <a:ext uri="{FF2B5EF4-FFF2-40B4-BE49-F238E27FC236}">
                <a16:creationId xmlns:a16="http://schemas.microsoft.com/office/drawing/2014/main" id="{94584851-957C-4A36-A8BA-003CFCCE2357}"/>
              </a:ext>
            </a:extLst>
          </p:cNvPr>
          <p:cNvPicPr/>
          <p:nvPr/>
        </p:nvPicPr>
        <p:blipFill rotWithShape="1">
          <a:blip r:embed="rId2"/>
          <a:srcRect t="6113" r="1" b="10090"/>
          <a:stretch/>
        </p:blipFill>
        <p:spPr>
          <a:xfrm>
            <a:off x="927896" y="822190"/>
            <a:ext cx="2995100" cy="3280831"/>
          </a:xfrm>
          <a:custGeom>
            <a:avLst/>
            <a:gdLst/>
            <a:ahLst/>
            <a:cxnLst/>
            <a:rect l="l" t="t" r="r" b="b"/>
            <a:pathLst>
              <a:path w="2995100" h="3280831">
                <a:moveTo>
                  <a:pt x="402071" y="0"/>
                </a:moveTo>
                <a:lnTo>
                  <a:pt x="2995100" y="0"/>
                </a:lnTo>
                <a:lnTo>
                  <a:pt x="2995100" y="3280831"/>
                </a:lnTo>
                <a:lnTo>
                  <a:pt x="0" y="3280831"/>
                </a:lnTo>
                <a:lnTo>
                  <a:pt x="0" y="402071"/>
                </a:lnTo>
                <a:close/>
              </a:path>
            </a:pathLst>
          </a:custGeom>
        </p:spPr>
      </p:pic>
      <p:pic>
        <p:nvPicPr>
          <p:cNvPr id="50" name="Picture 49">
            <a:extLst>
              <a:ext uri="{FF2B5EF4-FFF2-40B4-BE49-F238E27FC236}">
                <a16:creationId xmlns:a16="http://schemas.microsoft.com/office/drawing/2014/main" id="{FE79228A-94A5-49EF-BADE-2EF9DE77899E}"/>
              </a:ext>
            </a:extLst>
          </p:cNvPr>
          <p:cNvPicPr/>
          <p:nvPr/>
        </p:nvPicPr>
        <p:blipFill rotWithShape="1">
          <a:blip r:embed="rId3"/>
          <a:srcRect t="8885" r="4" b="6541"/>
          <a:stretch/>
        </p:blipFill>
        <p:spPr>
          <a:xfrm>
            <a:off x="4070802" y="822190"/>
            <a:ext cx="3015949" cy="3280831"/>
          </a:xfrm>
          <a:prstGeom prst="rect">
            <a:avLst/>
          </a:prstGeom>
        </p:spPr>
      </p:pic>
      <p:pic>
        <p:nvPicPr>
          <p:cNvPr id="51" name="Picture 50">
            <a:extLst>
              <a:ext uri="{FF2B5EF4-FFF2-40B4-BE49-F238E27FC236}">
                <a16:creationId xmlns:a16="http://schemas.microsoft.com/office/drawing/2014/main" id="{DB761179-0828-429D-85E4-0510BE433D1E}"/>
              </a:ext>
            </a:extLst>
          </p:cNvPr>
          <p:cNvPicPr/>
          <p:nvPr/>
        </p:nvPicPr>
        <p:blipFill rotWithShape="1">
          <a:blip r:embed="rId4"/>
          <a:srcRect t="5992" r="4" b="8792"/>
          <a:stretch/>
        </p:blipFill>
        <p:spPr>
          <a:xfrm>
            <a:off x="7234557" y="822190"/>
            <a:ext cx="2983642" cy="3280831"/>
          </a:xfrm>
          <a:custGeom>
            <a:avLst/>
            <a:gdLst/>
            <a:ahLst/>
            <a:cxnLst/>
            <a:rect l="l" t="t" r="r" b="b"/>
            <a:pathLst>
              <a:path w="2983642" h="3280831">
                <a:moveTo>
                  <a:pt x="0" y="0"/>
                </a:moveTo>
                <a:lnTo>
                  <a:pt x="2983642" y="0"/>
                </a:lnTo>
                <a:lnTo>
                  <a:pt x="2983642" y="2876895"/>
                </a:lnTo>
                <a:lnTo>
                  <a:pt x="2579706" y="3280831"/>
                </a:lnTo>
                <a:lnTo>
                  <a:pt x="0" y="3280831"/>
                </a:lnTo>
                <a:close/>
              </a:path>
            </a:pathLst>
          </a:custGeom>
        </p:spPr>
      </p:pic>
    </p:spTree>
    <p:extLst>
      <p:ext uri="{BB962C8B-B14F-4D97-AF65-F5344CB8AC3E}">
        <p14:creationId xmlns:p14="http://schemas.microsoft.com/office/powerpoint/2010/main" val="70043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8D1-8576-43D9-8598-5CD3DF726987}"/>
              </a:ext>
            </a:extLst>
          </p:cNvPr>
          <p:cNvSpPr>
            <a:spLocks noGrp="1"/>
          </p:cNvSpPr>
          <p:nvPr>
            <p:ph type="title"/>
          </p:nvPr>
        </p:nvSpPr>
        <p:spPr>
          <a:xfrm>
            <a:off x="7532710" y="3283744"/>
            <a:ext cx="3382941" cy="1142462"/>
          </a:xfrm>
        </p:spPr>
        <p:txBody>
          <a:bodyPr vert="horz" lIns="91440" tIns="45720" rIns="91440" bIns="45720" rtlCol="0" anchor="b">
            <a:normAutofit/>
          </a:bodyPr>
          <a:lstStyle/>
          <a:p>
            <a:r>
              <a:rPr lang="en-US" sz="2400" dirty="0">
                <a:solidFill>
                  <a:srgbClr val="FFFFFF"/>
                </a:solidFill>
              </a:rPr>
              <a:t>Discussion</a:t>
            </a:r>
          </a:p>
        </p:txBody>
      </p:sp>
      <p:sp>
        <p:nvSpPr>
          <p:cNvPr id="7" name="Content Placeholder 6">
            <a:extLst>
              <a:ext uri="{FF2B5EF4-FFF2-40B4-BE49-F238E27FC236}">
                <a16:creationId xmlns:a16="http://schemas.microsoft.com/office/drawing/2014/main" id="{E19E89BB-34B6-475B-8D58-1969AD6714E2}"/>
              </a:ext>
            </a:extLst>
          </p:cNvPr>
          <p:cNvSpPr>
            <a:spLocks noGrp="1"/>
          </p:cNvSpPr>
          <p:nvPr>
            <p:ph idx="1"/>
          </p:nvPr>
        </p:nvSpPr>
        <p:spPr>
          <a:xfrm>
            <a:off x="7532710" y="1822449"/>
            <a:ext cx="3479419" cy="2922591"/>
          </a:xfrm>
        </p:spPr>
        <p:txBody>
          <a:bodyPr vert="horz" lIns="91440" tIns="45720" rIns="91440" bIns="45720" rtlCol="0" anchor="t">
            <a:normAutofit/>
          </a:bodyPr>
          <a:lstStyle/>
          <a:p>
            <a:pPr marL="0" indent="0">
              <a:buNone/>
            </a:pPr>
            <a:r>
              <a:rPr lang="en-US" sz="1200" dirty="0">
                <a:solidFill>
                  <a:srgbClr val="0F496F"/>
                </a:solidFill>
              </a:rPr>
              <a:t>By being able to track the cold weather and dew point we can accurately track the areas that are the most susceptible to ice and the runoff that may occur in the summer months. We can also see that the Western Coast has a higher dew point this can translate to an even higher amount of rainfall during the summer months. The image on the left provides a look at low temperature in December 2009 – another anomalous winter.</a:t>
            </a:r>
          </a:p>
        </p:txBody>
      </p:sp>
      <p:pic>
        <p:nvPicPr>
          <p:cNvPr id="18" name="Picture 17">
            <a:extLst>
              <a:ext uri="{FF2B5EF4-FFF2-40B4-BE49-F238E27FC236}">
                <a16:creationId xmlns:a16="http://schemas.microsoft.com/office/drawing/2014/main" id="{A58773E3-442E-4322-BC11-A41F1484FF65}"/>
              </a:ext>
            </a:extLst>
          </p:cNvPr>
          <p:cNvPicPr/>
          <p:nvPr/>
        </p:nvPicPr>
        <p:blipFill>
          <a:blip r:embed="rId2"/>
          <a:stretch>
            <a:fillRect/>
          </a:stretch>
        </p:blipFill>
        <p:spPr>
          <a:xfrm>
            <a:off x="1101217" y="1198101"/>
            <a:ext cx="5641063" cy="4132079"/>
          </a:xfrm>
          <a:prstGeom prst="rect">
            <a:avLst/>
          </a:prstGeom>
        </p:spPr>
      </p:pic>
    </p:spTree>
    <p:extLst>
      <p:ext uri="{BB962C8B-B14F-4D97-AF65-F5344CB8AC3E}">
        <p14:creationId xmlns:p14="http://schemas.microsoft.com/office/powerpoint/2010/main" val="40101642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30</TotalTime>
  <Words>422</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Western European Temperature/ Dew Point Variation by Geography </vt:lpstr>
      <vt:lpstr>Introduction</vt:lpstr>
      <vt:lpstr>Study area</vt:lpstr>
      <vt:lpstr>Goals</vt:lpstr>
      <vt:lpstr>Data</vt:lpstr>
      <vt:lpstr>Methods</vt:lpstr>
      <vt:lpstr>Results</vt:lpstr>
      <vt:lpstr>Results</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European Temperature/ Dew Point Variation by Geography </dc:title>
  <dc:creator>Abigale Cole</dc:creator>
  <cp:lastModifiedBy>Abigale Cole</cp:lastModifiedBy>
  <cp:revision>3</cp:revision>
  <dcterms:created xsi:type="dcterms:W3CDTF">2020-12-18T04:34:06Z</dcterms:created>
  <dcterms:modified xsi:type="dcterms:W3CDTF">2021-06-28T00:25:31Z</dcterms:modified>
</cp:coreProperties>
</file>