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7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9830" y="2492375"/>
            <a:ext cx="7053119" cy="1470025"/>
          </a:xfrm>
        </p:spPr>
        <p:txBody>
          <a:bodyPr/>
          <a:lstStyle/>
          <a:p>
            <a:r>
              <a:rPr lang="en-US" dirty="0" smtClean="0"/>
              <a:t>Identifying Areas for Light Rail Expansion in the Phoenix Metro Area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can light rail better serve the citizens of Phoenix and the surrounding cities?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41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and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of this project was to determine areas where light rail service could be added in the near future</a:t>
            </a:r>
          </a:p>
          <a:p>
            <a:r>
              <a:rPr lang="en-US" dirty="0" smtClean="0"/>
              <a:t>Areas will have higher-than-average housing density and entertainment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5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 Census</a:t>
            </a:r>
          </a:p>
          <a:p>
            <a:pPr lvl="1"/>
            <a:r>
              <a:rPr lang="en-US" dirty="0" smtClean="0"/>
              <a:t>Housing and census tract data</a:t>
            </a:r>
          </a:p>
          <a:p>
            <a:r>
              <a:rPr lang="en-US" dirty="0" smtClean="0"/>
              <a:t>Foursquare API</a:t>
            </a:r>
          </a:p>
          <a:p>
            <a:pPr lvl="1"/>
            <a:r>
              <a:rPr lang="en-US" dirty="0" smtClean="0"/>
              <a:t>Information on venues (bars, restaurants, sports, etc.)</a:t>
            </a:r>
          </a:p>
          <a:p>
            <a:r>
              <a:rPr lang="en-US" dirty="0" smtClean="0"/>
              <a:t>Valley Metro</a:t>
            </a:r>
          </a:p>
          <a:p>
            <a:pPr lvl="1"/>
            <a:r>
              <a:rPr lang="en-US" dirty="0" smtClean="0"/>
              <a:t>Existing and planned light rail service</a:t>
            </a:r>
          </a:p>
          <a:p>
            <a:pPr marL="2825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2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1005305"/>
          </a:xfrm>
        </p:spPr>
        <p:txBody>
          <a:bodyPr/>
          <a:lstStyle/>
          <a:p>
            <a:r>
              <a:rPr lang="en-US" dirty="0" smtClean="0"/>
              <a:t>Existing light rail service (red) and occupied housing density</a:t>
            </a:r>
            <a:endParaRPr lang="en-US" dirty="0"/>
          </a:p>
        </p:txBody>
      </p:sp>
      <p:pic>
        <p:nvPicPr>
          <p:cNvPr id="4" name="Picture 3" descr="Maricopa County Housing Density with Existing Light Rai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" y="2660316"/>
            <a:ext cx="6777790" cy="377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07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 rail serves dense areas, but is focused on getting commuters to downtown</a:t>
            </a:r>
          </a:p>
          <a:p>
            <a:r>
              <a:rPr lang="en-US" dirty="0" smtClean="0"/>
              <a:t>Does not go neighborhood-to-neighborhood</a:t>
            </a:r>
          </a:p>
          <a:p>
            <a:r>
              <a:rPr lang="en-US" dirty="0" smtClean="0"/>
              <a:t>Limited service with plans for expansion south and west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353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Opportunity to Grow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1192463"/>
          </a:xfrm>
        </p:spPr>
        <p:txBody>
          <a:bodyPr/>
          <a:lstStyle/>
          <a:p>
            <a:r>
              <a:rPr lang="en-US" dirty="0" smtClean="0"/>
              <a:t>Proposed new lines (</a:t>
            </a:r>
            <a:r>
              <a:rPr lang="en-US" dirty="0" err="1" smtClean="0"/>
              <a:t>Maryvale</a:t>
            </a:r>
            <a:r>
              <a:rPr lang="en-US" dirty="0" smtClean="0"/>
              <a:t> to Scottsdale, Tempe to Scottsdale) in purple with </a:t>
            </a:r>
            <a:r>
              <a:rPr lang="en-US" dirty="0" err="1" smtClean="0"/>
              <a:t>walkable</a:t>
            </a:r>
            <a:r>
              <a:rPr lang="en-US" dirty="0" smtClean="0"/>
              <a:t> venue (w/in 1km) density of top 25% most densely populated census tracts</a:t>
            </a:r>
          </a:p>
        </p:txBody>
      </p:sp>
      <p:pic>
        <p:nvPicPr>
          <p:cNvPr id="4" name="Picture 3" descr="Proposed Light Rail Expansion in Maricopa County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5" t="21796" r="19374" b="9940"/>
          <a:stretch/>
        </p:blipFill>
        <p:spPr>
          <a:xfrm>
            <a:off x="1804737" y="3021263"/>
            <a:ext cx="5641474" cy="355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4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light rail service is good but doesn’t serve social needs of riders </a:t>
            </a:r>
            <a:r>
              <a:rPr lang="mr-IN" dirty="0" smtClean="0"/>
              <a:t>–</a:t>
            </a:r>
            <a:r>
              <a:rPr lang="en-US" dirty="0" smtClean="0"/>
              <a:t> focused on downtown commuters</a:t>
            </a:r>
          </a:p>
          <a:p>
            <a:r>
              <a:rPr lang="en-US" dirty="0" smtClean="0"/>
              <a:t>Venue and population density is focused in Scottsdale, Tempe, Westgate areas</a:t>
            </a:r>
          </a:p>
          <a:p>
            <a:r>
              <a:rPr lang="en-US" dirty="0" smtClean="0"/>
              <a:t>New lines would offer more options for non-commuting riders and expand areas where commuters could use the light rail to get to business hubs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1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would new lines affect traffic?</a:t>
            </a:r>
          </a:p>
          <a:p>
            <a:pPr lvl="1"/>
            <a:r>
              <a:rPr lang="en-US" dirty="0" smtClean="0"/>
              <a:t>Both on the streets they run on and in the city as a whole</a:t>
            </a:r>
          </a:p>
          <a:p>
            <a:r>
              <a:rPr lang="en-US" dirty="0" smtClean="0"/>
              <a:t>Could drunk driving be reduced?</a:t>
            </a:r>
          </a:p>
          <a:p>
            <a:pPr lvl="1"/>
            <a:r>
              <a:rPr lang="en-US" dirty="0" smtClean="0"/>
              <a:t>By servicing the main entertainment areas, party-goers could make trips without the need to drive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0072303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15</TotalTime>
  <Words>281</Words>
  <Application>Microsoft Macintosh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Revolution</vt:lpstr>
      <vt:lpstr>Identifying Areas for Light Rail Expansion in the Phoenix Metro Area</vt:lpstr>
      <vt:lpstr>Intro and Purpose</vt:lpstr>
      <vt:lpstr>Data Sources</vt:lpstr>
      <vt:lpstr>Today</vt:lpstr>
      <vt:lpstr>Today cont.</vt:lpstr>
      <vt:lpstr>Opportunity to Grow</vt:lpstr>
      <vt:lpstr>Conclusion</vt:lpstr>
      <vt:lpstr>Future Research</vt:lpstr>
    </vt:vector>
  </TitlesOfParts>
  <Company>Baylor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Areas for Light Rail Expansion in the Phoenix Metro Area</dc:title>
  <dc:creator>Home Jones</dc:creator>
  <cp:lastModifiedBy>Home Jones</cp:lastModifiedBy>
  <cp:revision>10</cp:revision>
  <dcterms:created xsi:type="dcterms:W3CDTF">2021-04-14T01:53:30Z</dcterms:created>
  <dcterms:modified xsi:type="dcterms:W3CDTF">2021-04-14T02:08:39Z</dcterms:modified>
</cp:coreProperties>
</file>