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8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43B4-C378-4A31-849F-C25E5824A89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CB68-E449-4090-9D3B-AC6C281A7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660066"/>
                </a:solidFill>
                <a:latin typeface="Algerian" panose="04020705040A02060702" pitchFamily="82" charset="0"/>
              </a:rPr>
              <a:t>How to Create a Website</a:t>
            </a:r>
            <a:endParaRPr lang="en-US" sz="8000" b="1" dirty="0">
              <a:solidFill>
                <a:srgbClr val="66006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Curlz MT" panose="04040404050702020202" pitchFamily="82" charset="0"/>
              </a:rPr>
              <a:t>Using </a:t>
            </a:r>
            <a:r>
              <a:rPr lang="en-US" sz="4000" dirty="0" err="1" smtClean="0">
                <a:latin typeface="Curlz MT" panose="04040404050702020202" pitchFamily="82" charset="0"/>
              </a:rPr>
              <a:t>google</a:t>
            </a:r>
            <a:r>
              <a:rPr lang="en-US" sz="4000" dirty="0" smtClean="0">
                <a:latin typeface="Curlz MT" panose="04040404050702020202" pitchFamily="82" charset="0"/>
              </a:rPr>
              <a:t> chrome ,open the site on Word Press.</a:t>
            </a:r>
          </a:p>
          <a:p>
            <a:endParaRPr lang="en-US" dirty="0"/>
          </a:p>
        </p:txBody>
      </p:sp>
      <p:sp>
        <p:nvSpPr>
          <p:cNvPr id="4" name="Quad Arrow Callout 3"/>
          <p:cNvSpPr/>
          <p:nvPr/>
        </p:nvSpPr>
        <p:spPr>
          <a:xfrm>
            <a:off x="1262742" y="875506"/>
            <a:ext cx="232229" cy="30480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716"/>
            <a:ext cx="12192000" cy="33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7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latin typeface="Curlz MT" panose="04040404050702020202" pitchFamily="82" charset="0"/>
              </a:rPr>
              <a:t>Using your flavor of </a:t>
            </a:r>
            <a:r>
              <a:rPr lang="en-US" sz="4400" dirty="0" err="1" smtClean="0">
                <a:latin typeface="Curlz MT" panose="04040404050702020202" pitchFamily="82" charset="0"/>
              </a:rPr>
              <a:t>WordPress</a:t>
            </a:r>
            <a:r>
              <a:rPr lang="en-US" sz="4400" dirty="0" smtClean="0">
                <a:latin typeface="Curlz MT" panose="04040404050702020202" pitchFamily="82" charset="0"/>
              </a:rPr>
              <a:t>, register for free on the site</a:t>
            </a:r>
          </a:p>
          <a:p>
            <a:endParaRPr lang="en-US" sz="4400" dirty="0">
              <a:latin typeface="Curlz MT" panose="04040404050702020202" pitchFamily="82" charset="0"/>
            </a:endParaRPr>
          </a:p>
        </p:txBody>
      </p:sp>
      <p:sp>
        <p:nvSpPr>
          <p:cNvPr id="4" name="Quad Arrow Callout 3"/>
          <p:cNvSpPr/>
          <p:nvPr/>
        </p:nvSpPr>
        <p:spPr>
          <a:xfrm>
            <a:off x="1262742" y="875506"/>
            <a:ext cx="232229" cy="30480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85" y="3229185"/>
            <a:ext cx="6266457" cy="33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43" y="1811111"/>
            <a:ext cx="10515600" cy="4351338"/>
          </a:xfrm>
        </p:spPr>
        <p:txBody>
          <a:bodyPr/>
          <a:lstStyle/>
          <a:p>
            <a:r>
              <a:rPr lang="en-US" sz="4400" dirty="0" smtClean="0">
                <a:latin typeface="Curlz MT" panose="04040404050702020202" pitchFamily="82" charset="0"/>
              </a:rPr>
              <a:t>Enter your Email Address and it will send a message to your Email verifying the site created</a:t>
            </a:r>
          </a:p>
          <a:p>
            <a:endParaRPr lang="en-US" dirty="0"/>
          </a:p>
        </p:txBody>
      </p:sp>
      <p:sp>
        <p:nvSpPr>
          <p:cNvPr id="4" name="Quad Arrow Callout 3"/>
          <p:cNvSpPr/>
          <p:nvPr/>
        </p:nvSpPr>
        <p:spPr>
          <a:xfrm>
            <a:off x="1262742" y="875506"/>
            <a:ext cx="232229" cy="30480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3" y="3281929"/>
            <a:ext cx="4397829" cy="3118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3281929"/>
            <a:ext cx="4586514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urlz MT" panose="04040404050702020202" pitchFamily="82" charset="0"/>
              </a:rPr>
              <a:t>After this, you will be directed to the site , there you select your title and category from the title and post section respectively.</a:t>
            </a:r>
            <a:endParaRPr lang="en-US" sz="3200" dirty="0">
              <a:latin typeface="Curlz MT" panose="04040404050702020202" pitchFamily="82" charset="0"/>
            </a:endParaRPr>
          </a:p>
        </p:txBody>
      </p:sp>
      <p:sp>
        <p:nvSpPr>
          <p:cNvPr id="4" name="Quad Arrow Callout 3"/>
          <p:cNvSpPr/>
          <p:nvPr/>
        </p:nvSpPr>
        <p:spPr>
          <a:xfrm>
            <a:off x="1262742" y="875506"/>
            <a:ext cx="232229" cy="30480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02857"/>
            <a:ext cx="10058400" cy="37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0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Curlz MT" panose="04040404050702020202" pitchFamily="82" charset="0"/>
              </a:rPr>
              <a:t>Next you click on Theme and choose the type of theme you prefer and customize the theme you choose to the type of words and images you prefer.</a:t>
            </a:r>
            <a:endParaRPr lang="en-US" sz="4000" dirty="0">
              <a:latin typeface="Curlz MT" panose="04040404050702020202" pitchFamily="82" charset="0"/>
            </a:endParaRPr>
          </a:p>
        </p:txBody>
      </p:sp>
      <p:sp>
        <p:nvSpPr>
          <p:cNvPr id="4" name="Quad Arrow Callout 3"/>
          <p:cNvSpPr/>
          <p:nvPr/>
        </p:nvSpPr>
        <p:spPr>
          <a:xfrm>
            <a:off x="1262742" y="875506"/>
            <a:ext cx="232229" cy="30480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3686628"/>
            <a:ext cx="10058400" cy="29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urlz MT" panose="04040404050702020202" pitchFamily="82" charset="0"/>
              </a:rPr>
              <a:t>Then you go to the top left hand-side of the customized image and launch your site and you have your launched site ready to be used.</a:t>
            </a:r>
            <a:endParaRPr lang="en-US" sz="3600" dirty="0">
              <a:latin typeface="Curlz MT" panose="04040404050702020202" pitchFamily="82" charset="0"/>
            </a:endParaRPr>
          </a:p>
        </p:txBody>
      </p:sp>
      <p:sp>
        <p:nvSpPr>
          <p:cNvPr id="4" name="Quad Arrow Callout 3"/>
          <p:cNvSpPr/>
          <p:nvPr/>
        </p:nvSpPr>
        <p:spPr>
          <a:xfrm>
            <a:off x="1262742" y="875506"/>
            <a:ext cx="232229" cy="304800"/>
          </a:xfrm>
          <a:prstGeom prst="quad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09257"/>
            <a:ext cx="4738914" cy="337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40" y="3309257"/>
            <a:ext cx="4553859" cy="33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Curlz MT</vt:lpstr>
      <vt:lpstr>Office Theme</vt:lpstr>
      <vt:lpstr>How to Create a Website</vt:lpstr>
      <vt:lpstr>A</vt:lpstr>
      <vt:lpstr>B</vt:lpstr>
      <vt:lpstr>C</vt:lpstr>
      <vt:lpstr>D</vt:lpstr>
      <vt:lpstr>E</vt:lpstr>
      <vt:lpstr>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Website</dc:title>
  <dc:creator>USER</dc:creator>
  <cp:lastModifiedBy>USER</cp:lastModifiedBy>
  <cp:revision>8</cp:revision>
  <dcterms:created xsi:type="dcterms:W3CDTF">2024-04-07T07:48:19Z</dcterms:created>
  <dcterms:modified xsi:type="dcterms:W3CDTF">2024-04-07T08:46:06Z</dcterms:modified>
</cp:coreProperties>
</file>