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61" r:id="rId3"/>
    <p:sldId id="262" r:id="rId4"/>
    <p:sldId id="260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94" autoAdjust="0"/>
  </p:normalViewPr>
  <p:slideViewPr>
    <p:cSldViewPr snapToGrid="0" snapToObjects="1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DBD7C-F8DF-B649-9C50-62E7E586506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A947B-E396-7F42-847F-B74FC434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9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yncing/git-fetc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tlassian.com/git/tutorials/using-branches/git-merg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is used to fetch and download content from a remote repository and immediately update the local repository to match that content.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Merging remote upstream changes into your local repository is a common task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 collaboration work flows.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is actually a combination of two other commands,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 fetch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followed by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git merge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first stage of operation 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execute a </a:t>
            </a:r>
            <a:r>
              <a:rPr lang="en-US" dirty="0" err="1" smtClean="0"/>
              <a:t>git</a:t>
            </a:r>
            <a:r>
              <a:rPr lang="en-US" dirty="0" smtClean="0"/>
              <a:t> fetch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scoped to the local branch that </a:t>
            </a:r>
            <a:r>
              <a:rPr lang="en-US" dirty="0" smtClean="0"/>
              <a:t>HEAD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pointed at. Once the content is downloaded, 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enter a merge workflow. A new merge commit will be-created and </a:t>
            </a:r>
            <a:r>
              <a:rPr lang="en-US" dirty="0" smtClean="0"/>
              <a:t>HEAD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updated to point at the new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947B-E396-7F42-847F-B74FC43419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4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947B-E396-7F42-847F-B74FC43419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.freecodecamp.org/git/git-mer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09274"/>
            <a:ext cx="8991600" cy="164592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Demo Using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5956" y="3509683"/>
            <a:ext cx="7520088" cy="1706238"/>
          </a:xfrm>
        </p:spPr>
        <p:txBody>
          <a:bodyPr>
            <a:normAutofit/>
          </a:bodyPr>
          <a:lstStyle/>
          <a:p>
            <a:r>
              <a:rPr lang="en-US" dirty="0" err="1" smtClean="0"/>
              <a:t>Abiha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Maidah</a:t>
            </a:r>
            <a:endParaRPr lang="en-US" dirty="0" smtClean="0"/>
          </a:p>
          <a:p>
            <a:r>
              <a:rPr lang="en-US" dirty="0" err="1" smtClean="0"/>
              <a:t>Daniyal</a:t>
            </a:r>
            <a:endParaRPr lang="en-US" dirty="0" smtClean="0"/>
          </a:p>
          <a:p>
            <a:r>
              <a:rPr lang="en-US" dirty="0" err="1" smtClean="0"/>
              <a:t>Muntaha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14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864" y="2662108"/>
            <a:ext cx="9824504" cy="3534156"/>
          </a:xfrm>
        </p:spPr>
        <p:txBody>
          <a:bodyPr/>
          <a:lstStyle/>
          <a:p>
            <a:r>
              <a:rPr lang="en-US" dirty="0" smtClean="0"/>
              <a:t>Create a new repo: 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init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Commit : downloading a copy of remote repository to your </a:t>
            </a:r>
            <a:r>
              <a:rPr lang="en-US" dirty="0" smtClean="0"/>
              <a:t>computer using </a:t>
            </a:r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git</a:t>
            </a:r>
            <a:r>
              <a:rPr lang="en-US" dirty="0">
                <a:solidFill>
                  <a:srgbClr val="C00000"/>
                </a:solidFill>
              </a:rPr>
              <a:t> clone [repository link]”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local repository consists of three "trees" maintained by </a:t>
            </a:r>
            <a:r>
              <a:rPr lang="en-US" dirty="0" err="1"/>
              <a:t>git</a:t>
            </a:r>
            <a:r>
              <a:rPr lang="en-US" dirty="0"/>
              <a:t>. the first one is your </a:t>
            </a: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Working </a:t>
            </a:r>
            <a:r>
              <a:rPr lang="en-US" dirty="0"/>
              <a:t>Directory which holds the actual files</a:t>
            </a:r>
            <a:r>
              <a:rPr lang="en-US" dirty="0" smtClean="0"/>
              <a:t>. </a:t>
            </a:r>
            <a:r>
              <a:rPr lang="en-US" dirty="0"/>
              <a:t> </a:t>
            </a: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Index</a:t>
            </a:r>
            <a:r>
              <a:rPr lang="en-US" dirty="0"/>
              <a:t> which acts as a staging area </a:t>
            </a: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HEAD</a:t>
            </a:r>
            <a:r>
              <a:rPr lang="en-US" dirty="0"/>
              <a:t> which points to the last commit you've made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057" y="1063270"/>
            <a:ext cx="7896606" cy="7414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AND 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89" y="2931026"/>
            <a:ext cx="6349910" cy="377352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ADD:  You </a:t>
            </a:r>
            <a:r>
              <a:rPr lang="en-US" dirty="0"/>
              <a:t>can propose changes (add it to the </a:t>
            </a:r>
            <a:r>
              <a:rPr lang="en-US" b="1" dirty="0"/>
              <a:t>Index</a:t>
            </a:r>
            <a:r>
              <a:rPr lang="en-US" dirty="0"/>
              <a:t>) using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git</a:t>
            </a:r>
            <a:r>
              <a:rPr lang="en-US" dirty="0">
                <a:solidFill>
                  <a:srgbClr val="C00000"/>
                </a:solidFill>
              </a:rPr>
              <a:t> add &lt;filename&gt;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git</a:t>
            </a:r>
            <a:r>
              <a:rPr lang="en-US" dirty="0">
                <a:solidFill>
                  <a:srgbClr val="C00000"/>
                </a:solidFill>
              </a:rPr>
              <a:t> add </a:t>
            </a:r>
            <a:r>
              <a:rPr lang="en-US" dirty="0" smtClean="0">
                <a:solidFill>
                  <a:srgbClr val="C00000"/>
                </a:solidFill>
              </a:rPr>
              <a:t>*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COMMIT:  To </a:t>
            </a:r>
            <a:r>
              <a:rPr lang="en-US" dirty="0"/>
              <a:t>actually commit these changes use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git</a:t>
            </a:r>
            <a:r>
              <a:rPr lang="en-US" dirty="0">
                <a:solidFill>
                  <a:srgbClr val="C00000"/>
                </a:solidFill>
              </a:rPr>
              <a:t> commit -m "Commit message"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Now the file is committed to the </a:t>
            </a:r>
            <a:r>
              <a:rPr lang="en-US" b="1" dirty="0"/>
              <a:t>HEAD</a:t>
            </a:r>
            <a:r>
              <a:rPr lang="en-US" dirty="0"/>
              <a:t>, but not in your remote repository yet.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99" y="2931026"/>
            <a:ext cx="5601458" cy="2463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2267" y="406400"/>
            <a:ext cx="184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980512"/>
            <a:ext cx="4486656" cy="1141497"/>
          </a:xfrm>
        </p:spPr>
        <p:txBody>
          <a:bodyPr/>
          <a:lstStyle/>
          <a:p>
            <a:r>
              <a:rPr lang="en-US" smtClean="0"/>
              <a:t>push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594" y="2261937"/>
            <a:ext cx="4140707" cy="4427621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--Changes </a:t>
            </a:r>
            <a:r>
              <a:rPr lang="en-US" sz="1800" dirty="0"/>
              <a:t>are now </a:t>
            </a:r>
            <a:r>
              <a:rPr lang="en-US" sz="1800" dirty="0" smtClean="0"/>
              <a:t>in </a:t>
            </a:r>
            <a:r>
              <a:rPr lang="en-US" sz="1800" dirty="0"/>
              <a:t>the </a:t>
            </a:r>
            <a:r>
              <a:rPr lang="en-US" sz="1800" b="1" dirty="0"/>
              <a:t>HEAD</a:t>
            </a:r>
            <a:r>
              <a:rPr lang="en-US" sz="1800" dirty="0"/>
              <a:t> </a:t>
            </a:r>
            <a:r>
              <a:rPr lang="en-US" sz="1800" dirty="0" smtClean="0"/>
              <a:t>of</a:t>
            </a:r>
            <a:r>
              <a:rPr lang="en-US" sz="1800" dirty="0"/>
              <a:t> </a:t>
            </a:r>
            <a:r>
              <a:rPr lang="en-US" sz="1800" dirty="0" smtClean="0"/>
              <a:t>your </a:t>
            </a:r>
            <a:r>
              <a:rPr lang="en-US" sz="1800" dirty="0"/>
              <a:t>local working copy. To send those changes to your remote repository, execute</a:t>
            </a:r>
            <a:br>
              <a:rPr lang="en-US" sz="1800" dirty="0"/>
            </a:br>
            <a:r>
              <a:rPr lang="en-US" sz="1800" dirty="0" err="1">
                <a:solidFill>
                  <a:srgbClr val="C00000"/>
                </a:solidFill>
              </a:rPr>
              <a:t>git</a:t>
            </a:r>
            <a:r>
              <a:rPr lang="en-US" sz="1800" dirty="0">
                <a:solidFill>
                  <a:srgbClr val="C00000"/>
                </a:solidFill>
              </a:rPr>
              <a:t> push origin </a:t>
            </a:r>
            <a:r>
              <a:rPr lang="en-US" sz="1800" dirty="0" smtClean="0">
                <a:solidFill>
                  <a:srgbClr val="C00000"/>
                </a:solidFill>
              </a:rPr>
              <a:t>master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--To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push your latest commits to your remote repository, use: </a:t>
            </a:r>
            <a:r>
              <a:rPr lang="en-US" sz="1800" dirty="0" err="1">
                <a:solidFill>
                  <a:srgbClr val="C00000"/>
                </a:solidFill>
              </a:rPr>
              <a:t>git</a:t>
            </a:r>
            <a:r>
              <a:rPr lang="en-US" sz="1800" dirty="0">
                <a:solidFill>
                  <a:srgbClr val="C00000"/>
                </a:solidFill>
              </a:rPr>
              <a:t> push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--If </a:t>
            </a:r>
            <a:r>
              <a:rPr lang="en-US" sz="1800" dirty="0"/>
              <a:t>you have not cloned an existing repository and want to connect your repository to a remote server, you need to add it with</a:t>
            </a:r>
            <a:br>
              <a:rPr lang="en-US" sz="1800" dirty="0"/>
            </a:br>
            <a:r>
              <a:rPr lang="en-US" sz="1800" dirty="0" err="1">
                <a:solidFill>
                  <a:srgbClr val="C00000"/>
                </a:solidFill>
              </a:rPr>
              <a:t>git</a:t>
            </a:r>
            <a:r>
              <a:rPr lang="en-US" sz="1800" dirty="0">
                <a:solidFill>
                  <a:srgbClr val="C00000"/>
                </a:solidFill>
              </a:rPr>
              <a:t> remote add origin &lt;server&gt;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/>
              <a:t>Now you are able to push your changes to the selected remote server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4411" y="1540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blackWhite">
          <a:xfrm>
            <a:off x="7014411" y="980512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99142" y="2358189"/>
            <a:ext cx="3794760" cy="401854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--</a:t>
            </a:r>
            <a:r>
              <a:rPr lang="en-US" sz="1800" dirty="0" err="1" smtClean="0">
                <a:solidFill>
                  <a:srgbClr val="C00000"/>
                </a:solidFill>
              </a:rPr>
              <a:t>git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pull </a:t>
            </a:r>
            <a:r>
              <a:rPr lang="en-US" sz="1800" dirty="0">
                <a:solidFill>
                  <a:schemeClr val="tx1"/>
                </a:solidFill>
              </a:rPr>
              <a:t>is a 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command used to update the local version of a repository from a remote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By default, 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pull does two things.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Updates the current local working branch (currently checked out branch)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Updates the remote tracking branches for all other branches.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pull fetches (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fetch) the new commits and merges 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(git merge)</a:t>
            </a:r>
            <a:r>
              <a:rPr lang="en-US" sz="1800" dirty="0">
                <a:solidFill>
                  <a:schemeClr val="tx1"/>
                </a:solidFill>
              </a:rPr>
              <a:t> these into your local branch.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769780"/>
            <a:ext cx="4345182" cy="72943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 MERGE 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059505"/>
            <a:ext cx="5435600" cy="3979333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to update your local repository to the newest commit, execute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git</a:t>
            </a:r>
            <a:r>
              <a:rPr lang="en-US" dirty="0">
                <a:solidFill>
                  <a:srgbClr val="C00000"/>
                </a:solidFill>
              </a:rPr>
              <a:t> pull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to merge another branch into your active branch (e.g. master), use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git</a:t>
            </a:r>
            <a:r>
              <a:rPr lang="en-US" dirty="0">
                <a:solidFill>
                  <a:srgbClr val="C00000"/>
                </a:solidFill>
              </a:rPr>
              <a:t> merge &lt;branch&gt;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both cases </a:t>
            </a:r>
            <a:r>
              <a:rPr lang="en-US" dirty="0" err="1"/>
              <a:t>git</a:t>
            </a:r>
            <a:r>
              <a:rPr lang="en-US" dirty="0"/>
              <a:t> tries to auto-merge changes. Unfortunately, this is not always possible and results in </a:t>
            </a:r>
            <a:r>
              <a:rPr lang="en-US" i="1" dirty="0"/>
              <a:t>conflicts</a:t>
            </a:r>
            <a:r>
              <a:rPr lang="en-US" dirty="0"/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Conflict, merge them manually. After changing, you need to mark them as merged with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git</a:t>
            </a:r>
            <a:r>
              <a:rPr lang="en-US" dirty="0">
                <a:solidFill>
                  <a:srgbClr val="C00000"/>
                </a:solidFill>
              </a:rPr>
              <a:t> add &lt;filename&gt;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White">
          <a:xfrm>
            <a:off x="7145867" y="769780"/>
            <a:ext cx="4226648" cy="729435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FORCE push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3067" y="2059505"/>
            <a:ext cx="56049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prevents you from overwriting the central repository’s history by refusing push requests when they result in a non-fast-forward merge. So, if the remote history has diverged from your history, you need to pull the remote branch and merge it into your local one, then try pushing again. 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The </a:t>
            </a:r>
            <a:r>
              <a:rPr lang="en-US" sz="2000" dirty="0">
                <a:solidFill>
                  <a:srgbClr val="C00000"/>
                </a:solidFill>
              </a:rPr>
              <a:t>--force</a:t>
            </a:r>
            <a:r>
              <a:rPr lang="en-US" sz="2000" dirty="0"/>
              <a:t> flag overrides this behavior and makes the remote repository’s branch match your local one, deleting any upstream changes that may have occurred since you last pulled. </a:t>
            </a:r>
          </a:p>
        </p:txBody>
      </p:sp>
    </p:spTree>
    <p:extLst>
      <p:ext uri="{BB962C8B-B14F-4D97-AF65-F5344CB8AC3E}">
        <p14:creationId xmlns:p14="http://schemas.microsoft.com/office/powerpoint/2010/main" val="11555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Git Merge conflicts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merge conflict happens</a:t>
            </a:r>
            <a:r>
              <a:rPr lang="en-US" dirty="0"/>
              <a:t> when two branches both modify the same region of </a:t>
            </a:r>
            <a:r>
              <a:rPr lang="en-US" dirty="0" smtClean="0"/>
              <a:t>a </a:t>
            </a:r>
            <a:r>
              <a:rPr lang="en-US" dirty="0"/>
              <a:t>file and are subsequently </a:t>
            </a:r>
            <a:r>
              <a:rPr lang="en-US" b="1" dirty="0" smtClean="0"/>
              <a:t>merged.</a:t>
            </a:r>
          </a:p>
          <a:p>
            <a:r>
              <a:rPr lang="en-US" dirty="0"/>
              <a:t>Git can't know which of the changes to keep, and thus needs human intervention to resolve the </a:t>
            </a:r>
            <a:r>
              <a:rPr lang="en-US" b="1" dirty="0"/>
              <a:t>conflict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9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3" y="370332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Rebase vs Merge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18830"/>
            <a:ext cx="10098807" cy="403917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Rebase </a:t>
            </a:r>
          </a:p>
          <a:p>
            <a:pPr lvl="1"/>
            <a:r>
              <a:rPr lang="en-US" dirty="0"/>
              <a:t>When you do rebase a feature branch onto master, you move the base of the feature branch to master branch’s ending point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individuals, rebasing makes a lot of sense.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</a:p>
          <a:p>
            <a:pPr lvl="1"/>
            <a:r>
              <a:rPr lang="en-US" dirty="0"/>
              <a:t>Merging takes the contents of the feature branch and integrates it with the master branch. As a result, only the master branch is changed. The feature branch history remains same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feature branch you are getting changes from is shared with other developers, rebasing is not recommended, because the rebasing process will create inconsistent repositories. 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710" y="332869"/>
            <a:ext cx="3826697" cy="27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113</TotalTime>
  <Words>255</Words>
  <Application>Microsoft Office PowerPoint</Application>
  <PresentationFormat>Widescreen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Rockwell</vt:lpstr>
      <vt:lpstr>Tahoma</vt:lpstr>
      <vt:lpstr>Parcel</vt:lpstr>
      <vt:lpstr>Github Demo Using CLI</vt:lpstr>
      <vt:lpstr>workflow</vt:lpstr>
      <vt:lpstr>ADD AND Commit</vt:lpstr>
      <vt:lpstr>push</vt:lpstr>
      <vt:lpstr> MERGE </vt:lpstr>
      <vt:lpstr>Git Merge conflicts</vt:lpstr>
      <vt:lpstr>Rebase vs Merge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Demo Using CLI</dc:title>
  <dc:creator>Microsoft Office User</dc:creator>
  <cp:lastModifiedBy>muntaha zaigham</cp:lastModifiedBy>
  <cp:revision>11</cp:revision>
  <dcterms:created xsi:type="dcterms:W3CDTF">2019-11-26T18:43:21Z</dcterms:created>
  <dcterms:modified xsi:type="dcterms:W3CDTF">2019-11-27T02:54:07Z</dcterms:modified>
</cp:coreProperties>
</file>