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1072" r:id="rId3"/>
    <p:sldId id="477" r:id="rId4"/>
    <p:sldId id="1067" r:id="rId5"/>
    <p:sldId id="1068" r:id="rId6"/>
    <p:sldId id="1069" r:id="rId7"/>
    <p:sldId id="1070" r:id="rId8"/>
    <p:sldId id="1073" r:id="rId9"/>
    <p:sldId id="1075" r:id="rId10"/>
    <p:sldId id="1074" r:id="rId11"/>
    <p:sldId id="1071" r:id="rId12"/>
    <p:sldId id="1076" r:id="rId13"/>
    <p:sldId id="1077" r:id="rId14"/>
    <p:sldId id="10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arm.com/architectures/instruction-sets/intrins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SIMD</a:t>
            </a:r>
            <a:r>
              <a:rPr lang="zh-CN" altLang="en-US" sz="3600" dirty="0">
                <a:latin typeface="Franklin Gothic Medium" panose="020B0603020102020204" pitchFamily="34" charset="0"/>
                <a:sym typeface="+mn-ea"/>
              </a:rPr>
              <a:t>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and OpenMP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6129-03C2-3546-A147-E4006F3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 </a:t>
            </a:r>
            <a:r>
              <a:rPr kumimoji="1" lang="en-US" altLang="zh-CN" dirty="0" err="1"/>
              <a:t>Intrinsics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C88F9-72B9-134B-91BD-4F1A4DF3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https://developer.arm.com/architectures/instruction-sets/intrinsics</a:t>
            </a:r>
            <a:r>
              <a:rPr kumimoji="1" lang="en-US" altLang="zh-CN">
                <a:hlinkClick r:id="rId2"/>
              </a:rPr>
              <a:t>/</a:t>
            </a:r>
            <a:r>
              <a:rPr kumimoji="1" lang="en-US" altLang="zh-CN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BAB75-E559-8845-9434-1D483620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8" y="1837994"/>
            <a:ext cx="7024190" cy="5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28B2-A5ED-8649-BCC0-1C5F221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7E10-AB7F-D74E-9CA9-967E5DA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0A87A-4CE5-A44E-B5C2-834B9F6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81" y="1326995"/>
            <a:ext cx="4824857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6528-C3F9-5A45-90D1-D65935A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C3AC-E10A-4647-B42F-2E7CFE37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8BCE6-6020-8A43-BDB3-7FB5E25F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0" y="1326995"/>
            <a:ext cx="6205434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054C-20B6-5A4A-B6E2-8768A99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CD5A-B6F1-AC4D-A940-D0C4B07E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6CE44-A64D-6443-925A-D8BC3E3F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19" y="1097852"/>
            <a:ext cx="5631273" cy="5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Write a program to add 2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/>
              <a:t> vectors whose size should be more than 1M. You can initialize the two vectors with values like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0.f, 1.f, 2.f,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Use pure C source code and SIMD (AVX2 or NEON) separately, and compare their speeds</a:t>
            </a:r>
          </a:p>
          <a:p>
            <a:r>
              <a:rPr lang="en-US" altLang="zh-CN" dirty="0"/>
              <a:t>Use OpenMP to speed up the addition. Can you get the correct result?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006910-D838-044B-A084-05AB71C5C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8BAB05F-3552-2341-A502-6B86E20DC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73E6DB-2969-CC41-86A5-6CCEA6E3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625688"/>
            <a:ext cx="2788295" cy="11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24292F"/>
                </a:solidFill>
                <a:effectLst/>
                <a:cs typeface="+mj-lt"/>
              </a:rPr>
              <a:t>SIMD@Intel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zh-CN" dirty="0">
                <a:sym typeface="+mn-ea"/>
              </a:rPr>
              <a:t>MMX: 1997, 8 registers, 64 bits, </a:t>
            </a:r>
          </a:p>
          <a:p>
            <a:pPr marL="285750" indent="-285750"/>
            <a:r>
              <a:rPr lang="en-US" altLang="zh-CN" dirty="0">
                <a:sym typeface="+mn-ea"/>
              </a:rPr>
              <a:t>SSE (Streaming SIMD Extensions): 1999,  128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SSE2: 2000</a:t>
            </a:r>
          </a:p>
          <a:p>
            <a:pPr marL="285750" indent="-285750"/>
            <a:r>
              <a:rPr lang="en-US" altLang="zh-CN" dirty="0">
                <a:sym typeface="+mn-ea"/>
              </a:rPr>
              <a:t>SSE3: 2004</a:t>
            </a:r>
          </a:p>
          <a:p>
            <a:pPr marL="285750" indent="-285750"/>
            <a:r>
              <a:rPr lang="en-US" altLang="zh-CN" dirty="0">
                <a:sym typeface="+mn-ea"/>
              </a:rPr>
              <a:t>SSSE3: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SSE4.1: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SSE4.2</a:t>
            </a:r>
          </a:p>
          <a:p>
            <a:pPr marL="285750" indent="-285750"/>
            <a:r>
              <a:rPr lang="en-US" altLang="zh-CN" dirty="0">
                <a:sym typeface="+mn-ea"/>
              </a:rPr>
              <a:t>AVX (Advanced Vector Extensions): 2011, 256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AVX2: 2013</a:t>
            </a:r>
          </a:p>
          <a:p>
            <a:pPr marL="285750" indent="-285750"/>
            <a:r>
              <a:rPr lang="en-US" altLang="zh-CN" dirty="0">
                <a:sym typeface="+mn-ea"/>
              </a:rPr>
              <a:t>AVX-512: 2016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DFC84-CDE5-C048-9E2C-29983799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67" y="22412"/>
            <a:ext cx="292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BD3A-E415-174F-AA8D-6ED16F1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Intel® 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61FE-8366-E645-9E14-5BBFAB6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331"/>
          </a:xfrm>
        </p:spPr>
        <p:txBody>
          <a:bodyPr/>
          <a:lstStyle/>
          <a:p>
            <a:r>
              <a:rPr kumimoji="1" lang="en-US" altLang="zh-CN" sz="2400" dirty="0">
                <a:hlinkClick r:id="rId2"/>
              </a:rPr>
              <a:t>https://www.intel.com/content/www/us/en/docs/intrinsics-guide/index.html</a:t>
            </a:r>
            <a:r>
              <a:rPr kumimoji="1" lang="en-US" altLang="zh-CN" sz="24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1693A7-1C2D-0F48-910A-DC85E771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26" y="1970084"/>
            <a:ext cx="6644762" cy="48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1E82-37ED-4845-9EBD-E4E0CE1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4CD22-39A1-534C-8A0A-32FD50D5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0" y="1565908"/>
            <a:ext cx="7018189" cy="462024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5C8E03E-9531-7E4E-9F67-6BBD5B7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936" y="3244275"/>
            <a:ext cx="5340797" cy="12635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a;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(p);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9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1811-8152-0D4E-BFDE-71541D52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8" y="1097852"/>
            <a:ext cx="7122382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BC8668-86E5-F745-92BF-F8A8D71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75A3-8161-9448-A4E5-A03DD09C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674" y="3556321"/>
            <a:ext cx="5254906" cy="160888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__m256 a, b, c;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(p1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(p2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_mm256_add_ps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(a, b);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555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84E110-73D5-F14A-B85C-D5FF6DAD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8" y="1326995"/>
            <a:ext cx="8117643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51470D-02FD-BF44-A211-2486455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E57B9-1E90-0A4C-80D1-A37FB79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39" y="4041259"/>
            <a:ext cx="4137040" cy="15088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c;</a:t>
            </a:r>
            <a:endParaRPr lang="en-US" altLang="zh-CN" sz="2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p = 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_mm256_store_ps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(p, c);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945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02707B-1521-4E44-9C61-666BCC7E3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 Neon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75EB7A3-CB07-D943-828D-693D0605F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3CBDDA-8C67-164A-849B-3DEE0B40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5" y="751166"/>
            <a:ext cx="30099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BBDF-8480-C345-B20F-441362C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SIMD@ARM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05689-5356-CF4A-BF48-86CCB71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Neon: 64 bits and 128 bits</a:t>
            </a:r>
          </a:p>
          <a:p>
            <a:r>
              <a:rPr kumimoji="1" lang="en-US" altLang="zh-CN" dirty="0"/>
              <a:t>Helium (or MVE): More instructions</a:t>
            </a:r>
          </a:p>
          <a:p>
            <a:r>
              <a:rPr kumimoji="1" lang="en-US" altLang="zh-CN" dirty="0"/>
              <a:t>SVE </a:t>
            </a:r>
            <a:r>
              <a:rPr kumimoji="1" lang="en-US" altLang="zh-CN" dirty="0">
                <a:sym typeface="Wingdings" pitchFamily="2" charset="2"/>
              </a:rPr>
              <a:t>(Scalable Vector Extension):  128 bits to 2048 bits</a:t>
            </a:r>
          </a:p>
          <a:p>
            <a:r>
              <a:rPr kumimoji="1" lang="en-US" altLang="zh-CN" dirty="0">
                <a:sym typeface="Wingdings" pitchFamily="2" charset="2"/>
              </a:rPr>
              <a:t>SVE2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9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332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Arial</vt:lpstr>
      <vt:lpstr>Calibri</vt:lpstr>
      <vt:lpstr>Consolas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Intel Intrinsics</vt:lpstr>
      <vt:lpstr>SIMD@Intel</vt:lpstr>
      <vt:lpstr>Intel® Intrinsics Guide</vt:lpstr>
      <vt:lpstr>Load data from memory to registers</vt:lpstr>
      <vt:lpstr>Add operation</vt:lpstr>
      <vt:lpstr>Store data from registers to memory</vt:lpstr>
      <vt:lpstr>ARM Neon Intrinsics</vt:lpstr>
      <vt:lpstr>SIMD@ARM</vt:lpstr>
      <vt:lpstr>ARM Intrinsics</vt:lpstr>
      <vt:lpstr>Load data from memory to registers</vt:lpstr>
      <vt:lpstr>Add operation</vt:lpstr>
      <vt:lpstr>Store data from registers to memory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702</cp:revision>
  <dcterms:created xsi:type="dcterms:W3CDTF">2020-09-05T08:11:00Z</dcterms:created>
  <dcterms:modified xsi:type="dcterms:W3CDTF">2022-11-03T06:15:11Z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