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5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17645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9081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7090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0620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8067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7" y="2032408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4" y="4578547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35338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43601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376479" y="1825870"/>
            <a:ext cx="3858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endParaRPr kumimoji="1" lang="en-US" altLang="zh-CN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7" y="275971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8" y="3953801"/>
            <a:ext cx="6096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695162" y="1622721"/>
            <a:ext cx="1051559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419671"/>
            <a:ext cx="11564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61673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400943"/>
          </a:xfrm>
        </p:spPr>
        <p:txBody>
          <a:bodyPr/>
          <a:lstStyle/>
          <a:p>
            <a:r>
              <a:rPr lang="en" altLang="zh-CN" dirty="0"/>
              <a:t>A pointer is declared like a variable, but with * after the type. </a:t>
            </a:r>
          </a:p>
          <a:p>
            <a:r>
              <a:rPr lang="en" altLang="zh-CN" dirty="0"/>
              <a:t>What stored in a pointer variable is an address.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dirty="0"/>
              <a:t> can take the address of an object or a variable of fundamental types.</a:t>
            </a:r>
          </a:p>
          <a:p>
            <a:r>
              <a:rPr kumimoji="1" lang="en" altLang="zh-CN" dirty="0"/>
              <a:t>Operator </a:t>
            </a: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dirty="0"/>
              <a:t> can take the content that the pointer points to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34604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05601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9723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1722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CB238E-DCAF-2549-92A4-10D76E42EC78}"/>
              </a:ext>
            </a:extLst>
          </p:cNvPr>
          <p:cNvSpPr/>
          <p:nvPr/>
        </p:nvSpPr>
        <p:spPr>
          <a:xfrm>
            <a:off x="1376479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4D631-A9C0-BF40-AB7E-CEB29CAE4561}"/>
              </a:ext>
            </a:extLst>
          </p:cNvPr>
          <p:cNvSpPr/>
          <p:nvPr/>
        </p:nvSpPr>
        <p:spPr>
          <a:xfrm>
            <a:off x="838198" y="5700059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3249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41012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0442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842682" y="22687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22667</TotalTime>
  <Words>2099</Words>
  <Application>Microsoft Macintosh PowerPoint</Application>
  <PresentationFormat>宽屏</PresentationFormat>
  <Paragraphs>435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DejaVuSansMono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900</cp:revision>
  <dcterms:created xsi:type="dcterms:W3CDTF">2020-09-05T08:11:12Z</dcterms:created>
  <dcterms:modified xsi:type="dcterms:W3CDTF">2022-10-12T12:11:57Z</dcterms:modified>
  <cp:category/>
</cp:coreProperties>
</file>