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1" autoAdjust="0"/>
    <p:restoredTop sz="79083" autoAdjust="0"/>
  </p:normalViewPr>
  <p:slideViewPr>
    <p:cSldViewPr snapToGrid="0">
      <p:cViewPr varScale="1">
        <p:scale>
          <a:sx n="90" d="100"/>
          <a:sy n="90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0A0D-F8FB-4BB6-BB06-07833981392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2F61D-A66E-4DF3-B926-EFA13FF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there! Anyone who knows me well knows that I am a less-than-secretive theatre nerd. I’m only slightly embarrassed about it. But truth be told, I owe a lot of my career success and current passions to theatre and the performing arts. My first foray into having a love of data was as a teenager, when I would read playbill.com articles in my free time, and pouring through the weekly gross revenue reports, looking for signs that a show was succeeding… or taking a downturn. So, for my data analytics capstone, it felt natural to return to the industry and the data that put me on the path to NSS: what makes a Broadway show successful?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2F61D-A66E-4DF3-B926-EFA13FF6D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first want to discuss what success means, to put a definition towards our abstract end goal. We will then take a bit to dig into trends regarding what are widely considered to be the most successful shows of all time, based on the metric of gross revenue. We will then take a look at a dashboard that allows a user to evaluate trends on a show-by-show basis. After that, I will discuss the different theaters that Broadway shows can run in – the seat capacities, the turnover of shows in each house, etc. We will also look into how time of year affects the success of a play or musical. We will pull all of this together to see if we can identify any quantifiable indicators of the success or failure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2F61D-A66E-4DF3-B926-EFA13FF6D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2F61D-A66E-4DF3-B926-EFA13FF6D1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0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d Stage Curtains Opening by Abdelrahman_El-masry on Envato Elements">
            <a:extLst>
              <a:ext uri="{FF2B5EF4-FFF2-40B4-BE49-F238E27FC236}">
                <a16:creationId xmlns:a16="http://schemas.microsoft.com/office/drawing/2014/main" id="{0EAFBA81-8DE0-8774-4609-74DEAE64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47850"/>
            <a:ext cx="56197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6053A-20E2-215A-C54F-E3F06CEC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3606" y="1533630"/>
            <a:ext cx="4023360" cy="256307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Make It or Break It:</a:t>
            </a:r>
            <a:b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.</a:t>
            </a:r>
            <a:b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does it take to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achieve theatrical success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 Broadway?</a:t>
            </a:r>
            <a:endParaRPr lang="en-US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34C2-8019-949D-B879-C0E37015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606" y="4672065"/>
            <a:ext cx="4023360" cy="120814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Nashville Software School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Part-Time Data Analytics Cohort 6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Capstone Project by Abi Inglis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600F7-CF8E-811A-A6BD-5E7EBDE48393}"/>
              </a:ext>
            </a:extLst>
          </p:cNvPr>
          <p:cNvSpPr/>
          <p:nvPr/>
        </p:nvSpPr>
        <p:spPr>
          <a:xfrm>
            <a:off x="7808404" y="558563"/>
            <a:ext cx="790575" cy="279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F44D8-B33F-A640-C25F-DEAAA30B06FE}"/>
              </a:ext>
            </a:extLst>
          </p:cNvPr>
          <p:cNvSpPr/>
          <p:nvPr/>
        </p:nvSpPr>
        <p:spPr>
          <a:xfrm>
            <a:off x="7808404" y="4422710"/>
            <a:ext cx="4190763" cy="26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85B73D5-DCBA-5172-3CA3-45E964EF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81013"/>
            <a:ext cx="103251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C6A0-3420-78BA-956A-0D0D4CB3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of count of shows v capacity?</a:t>
            </a:r>
            <a:br>
              <a:rPr lang="en-US" dirty="0"/>
            </a:br>
            <a:r>
              <a:rPr lang="en-US" dirty="0"/>
              <a:t>Indicate popularity and/or longevity</a:t>
            </a:r>
          </a:p>
        </p:txBody>
      </p:sp>
    </p:spTree>
    <p:extLst>
      <p:ext uri="{BB962C8B-B14F-4D97-AF65-F5344CB8AC3E}">
        <p14:creationId xmlns:p14="http://schemas.microsoft.com/office/powerpoint/2010/main" val="109632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0283D3DA-A04A-67AD-1E82-2C846709A6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0014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0283D3DA-A04A-67AD-1E82-2C846709A6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51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1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7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A787-925F-8994-A059-0AC88492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time of year?</a:t>
            </a:r>
          </a:p>
        </p:txBody>
      </p:sp>
    </p:spTree>
    <p:extLst>
      <p:ext uri="{BB962C8B-B14F-4D97-AF65-F5344CB8AC3E}">
        <p14:creationId xmlns:p14="http://schemas.microsoft.com/office/powerpoint/2010/main" val="153130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7B84F44-6B35-CF8E-4BE6-D7380C4471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88033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7B84F44-6B35-CF8E-4BE6-D7380C4471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7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4E9F-0F9A-3C7B-51D7-6B9B1183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AB90-730C-9193-1B28-CE99833D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8755"/>
            <a:ext cx="10168128" cy="4255911"/>
          </a:xfrm>
        </p:spPr>
        <p:txBody>
          <a:bodyPr/>
          <a:lstStyle/>
          <a:p>
            <a:r>
              <a:rPr lang="en-US" dirty="0"/>
              <a:t>What defines “success”?</a:t>
            </a:r>
          </a:p>
          <a:p>
            <a:r>
              <a:rPr lang="en-US" dirty="0"/>
              <a:t>Case Study: top ten highest-grossing shows of all time</a:t>
            </a:r>
          </a:p>
          <a:p>
            <a:r>
              <a:rPr lang="en-US" dirty="0"/>
              <a:t>Show-by-show detail</a:t>
            </a:r>
          </a:p>
          <a:p>
            <a:r>
              <a:rPr lang="en-US" dirty="0"/>
              <a:t>Theatre seat capacity detail</a:t>
            </a:r>
          </a:p>
          <a:p>
            <a:r>
              <a:rPr lang="en-US" dirty="0"/>
              <a:t>Calendar detail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5A0B-D924-96AC-1ED2-1D852492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“success?”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F142-9653-244D-E501-AE05A9604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Revenue? Profit? Longevity? Awards and Acclaim?</a:t>
            </a:r>
          </a:p>
        </p:txBody>
      </p:sp>
    </p:spTree>
    <p:extLst>
      <p:ext uri="{BB962C8B-B14F-4D97-AF65-F5344CB8AC3E}">
        <p14:creationId xmlns:p14="http://schemas.microsoft.com/office/powerpoint/2010/main" val="375307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D18048D-3127-B76C-0712-0F79275B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438150"/>
            <a:ext cx="102012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B1EC548-5DAE-2D5A-8B74-07CD3765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81013"/>
            <a:ext cx="87249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5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24F1F73-2AAE-4E32-0BE6-79F0CD49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1013"/>
            <a:ext cx="86868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E32-B8E4-0398-139F-222EF48BA5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4538" y="1938338"/>
            <a:ext cx="10177462" cy="2990850"/>
          </a:xfrm>
        </p:spPr>
        <p:txBody>
          <a:bodyPr/>
          <a:lstStyle/>
          <a:p>
            <a:r>
              <a:rPr lang="en-US" dirty="0"/>
              <a:t>Dashboard with filter by show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99693C2-6DF4-63AF-F24E-6986B152F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5381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99693C2-6DF4-63AF-F24E-6986B152FD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48E-018F-EEA0-3289-1C7F1FAC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location?</a:t>
            </a:r>
          </a:p>
        </p:txBody>
      </p:sp>
    </p:spTree>
    <p:extLst>
      <p:ext uri="{BB962C8B-B14F-4D97-AF65-F5344CB8AC3E}">
        <p14:creationId xmlns:p14="http://schemas.microsoft.com/office/powerpoint/2010/main" val="327283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8D4B04-AE7D-9FE0-D93A-80CBDF45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81013"/>
            <a:ext cx="101346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467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DAC2A464-78C6-4355-B5D2-3987389867E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81W32/aMBD+V5Bf+sKmhAQKfWspnSZNE2orKm3i4WIfwa2JI9thZSj/+85OaMdK1z6sUx+Q7Lvz3ffdr7BlQtpSweYrrJCdsDOt71Zg7jox67JiX5ZkmUiGvX4Po0FfiKg3wBFZ6dJJXVh2smUOTI5uJm0Fyjsk4fd5l4FSU8j9bQHKYpeVaKwuQMmf2BiTypkK6y7D+1JpA97llQOH3u2azOlOUOKPCUUE7uQar5C7RnqJpTauvWOc9niWDKI0PY6PRcyRC3pjG22A+bI9GS2kchTXH7PN5L40xGW7S8lFUGLEMYNhHPdGyRB5H9JkQaHcpvQ2Y0KfayM5KBZ4GbQNjS0ba1WtwmmyJ7/SleF4iYugKpx0G/K0qJT6YNGxmhI0NZrSF+TX0ikMwqX+MTZIAQl6XM9Jsg55HevCgSxaHtBPRRSNFiJORmlyzHl/8Beq/43GDeJdZ1IIWeRPyER19wHJqVhDwVE8gXGa5wZzcO118kYY1abzyWhrg+6iKtr2i94r5imSceE6YyiBe9MXcfvGsVQG1Y5lGL5wum7oANmOl2Ccn/vslibIdw290kagOduExjmXZjeacffNqvHYMfV8txLI5Pa3OW9bt0H1FpHntVdnUTpMeCQgS0UCEI3S/uAdjNXh7fCKIlslOZq9CrMV0mb3hxxpm/hHRKVsgkm0j3T3T7Pd5u5R5xm9Cs/aT41flU9JdFmDIvJVvVnSkm2rRznfDcvnP3JjX1/g5hKiP5MuCjsDVYVvF3n9Il3Dd9uIyfLoXHOnTefbUq4h10f+ke8E//PPBTg4kJ+VFiGDGDrhsOczsJJ7h427Z/r6Ad+/bpXAwOsOVV5XztIiwSkUeIAe0YJCoHiBYvgH8ECwrn8BhdzCg4EIAAA=&quot;"/>
    <we:property name="creatorTenantId" value="&quot;101da587-1843-4f52-8b8a-17b069c66d33&quot;"/>
    <we:property name="datasetId" value="&quot;f1e1ae28-c6c0-4f54-ba60-f553c25fba4b&quot;"/>
    <we:property name="embedUrl" value="&quot;/reportEmbed?reportId=564477b5-4378-4e57-8080-cd2f083f5276&amp;config=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81VUU/bMBD+K5Vf9pJNCUmB8la6giYGVIDgYaqmi31NDW4c2U5HV/W/7+ykMEZZeRgTD5Hsu/PdfXffXZZMSFspWJzBDNkBO9T6bgbmrpOwiJWt7Pz85LR/cfL9rH86JLGunNSlZQdL5sAU6K6lrUF5DyT8No4YKDWCwt8moCxGrEJjdQlK/sTGmFTO1LiKGN5XShvwLi8dOPRu52ROd4qdfEopInAn53iJ3DXSC6y0ce0dk2yH5+lunGV7yZ5IOHJBb2yjDWlutyejiVSO4vpjvhjeV4awLNc1OApKjDnmsJ8kO710H3kXsnRCodyi8jYDyr7QRnJQLOAyaBsYSzbQqp6F0/CJ/FLXhuMFToKqdNItyNOkVuqjRcdWVKCR0VS+IL+STmEQTvWPgUEKSKknqzFJ5qGuA106kGWLA7qZiOPeRCRpL0v3OO/u/gXqf4Nxg3jXGZZClsUzMPEqesikL+ZQchTP0ugXhcECXHsdvlGOatE5NtraoDuqy5Z+8XvNeYRkXLrOACrg3nRr3p44ltqg2rEMwxdOVw0cINvBFIzzc5/f0gR51tArbQSaw0Ugzmdp1qOZRG/WjUfGrMbrlUAmt7/NeUvdJqu3iDxeeXUeZ/spjwXkmUgB4l7W3X0HY7V5O7yiyVZJjuZJh9kMabP7Q4G0TfwjglI1wSTaR7hPT9frzb1DzDN6Fp61/xa/Kp+DiFiTRey7ejOlJdt2j2q+HpYvf9TGvr7BzSVEf6FcFPYaVB3+XeT1q3QN3mUjJssP/XLhplTBzrFG+8G/8UTwn38twMGG8sy0CAXEQITNjg/BSu4dNu5eoPVDev+aKQGB121qvK6dpT2CIyhxAzyCBaVAsQWi/8uzEIMoJ3O1rSRr+za5X/AuoumgCAAA&quot;"/>
    <we:property name="isFiltersActionButtonVisible" value="true"/>
    <we:property name="lastRefreshTime" value="&quot;6/24/22, 12:10 AM&quot;"/>
    <we:property name="pageDisplayName" value="&quot;by show&quot;"/>
    <we:property name="pageName" value="&quot;ReportSectione142cb36044717d1cecd&quot;"/>
    <we:property name="reportEmbeddedTime" value="&quot;2022-06-23T22:38:25.731Z&quot;"/>
    <we:property name="reportName" value="&quot;draft&quot;"/>
    <we:property name="reportState" value="&quot;CONNECTED&quot;"/>
    <we:property name="reportUrl" value="&quot;/groups/me/reports/564477b5-4378-4e57-8080-cd2f083f5276/ReportSectione142cb36044717d1cec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B7C601E-CB3E-4FB4-AB0D-D1497EA30CC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81VXU/bMBT9K5VfeMmmfDRNyxvtyjRpm9BA8ID6cBPfpAY3jhwHyKr89904KaysiKmCrS9RfH2/zvHx9ZpxURYS6u+wQnbMpkrdrkDfDjzmsHzb5vGJx7mLAY94BD74I47kpQojVF6y4zUzoDM0l6KsQLYJyXjNxn7kupOxF4yHIY9T8KNoyBYOAynPIGt9UpAlOqxAXaocpPiJXQraMrrCxmH4UEiloS10bsBgW+yO3GlNDXofA+oDEiPu8BwT01l/YKG06dc49j2Mo5GfxAmOh340SccUU3a7tvnX/duitrGZyg2InBpobTsBkj0V0vQucT1/KDSxQRzVRUvqjFBkSosEJLP4NJYdnDWbKVmt7N98y36uKp3gD0ztVm6EqSlTWkn5oUTDGiLqTCui0dovlkg1tDUv1f1Mt0vOjt1mQZZS5JnseX4CdtE1V0qRUCSdbXxDfFgIK6SzbX8yJOBtEIEpunICyyfA23+Xm1PyHXaq1cqG9WJLqcKfMBzWdUF9OuxqiRptDHHOhemZ+PKMnbJ3+QveuoWt/iJhVPgSZGX1S3m/CtMhXndm8j36VpUiGUzVw8CGaTxq4xYNfZrGZuBgYAdJK8UtjWgFsTv5FCh5m7BLt9E29Xrzm2AfW3x7xbQYHDZK05AuQuyFbjSM3DiaBO4hCFsYiTtk7Tz2cMLvIE/I+ryBkyzTmMFGRvN36O4K8VbWg89alaXdO63yfiS5e1zFxDY1W4I2W/eR4pTmqKe1Jf+T0JvBRxdtflig29uwU8G9Vuq31HAvjl7BoyBACCcRTGIehYHLE+9VBf8L9Uy1An4P9cB006McQM4HSaU15mZAE4NXHU3XSFNv8RzlDApI2kzbXIf7CAw0PwBlvRsh3QBNMQoxond8FIwjn4d+7L7+Rv/PMXKG5EzIXwC2zyjJoMrwAI56f8jd29psQWiaX/znFAPECgAA&quot;"/>
    <we:property name="creatorTenantId" value="&quot;101da587-1843-4f52-8b8a-17b069c66d33&quot;"/>
    <we:property name="datasetId" value="&quot;f1e1ae28-c6c0-4f54-ba60-f553c25fba4b&quot;"/>
    <we:property name="embedUrl" value="&quot;/reportEmbed?reportId=564477b5-4378-4e57-8080-cd2f083f5276&amp;config=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initialStateBookmark" value="&quot;H4sIAAAAAAAAA81WW0/bMBT+K5VfeMmm9JqWt7YraGJcBAgeUDWdJCepwY0j24FlVf/7jp0UVlbWqYLBSxUfn9v3+fNxFyzmOhdQnsAc2T4bSXk3B3XXaDKPZbXt9PToeHh+9P1keDwhs8wNl5lm+wtmQKVorrguQNgMZLyZegyEOIPUrhIQGj2Wo9IyA8F/YuVMW0YVuPQY/siFVGBTXhgwaNPekzutqXbzc5sqQmT4PV5gZCrrOeZSmXqN/VYTw6DXisII+51WMEj6FKOrXdfmdn9b1DU2lpkBnlED1tZvBb4/6Dfb/U43DhNoBUHH2hMuTO0SlpMfuSLcxEaZW77GhCKVikcgmMOnUFdwFmwsRTF3X5M1+4UsVITnmLitzHBTUqakEOKTRsOWRNSZkkSjs1/OkGooZ57Jh7Gyy5jt+8spWTTPUlHz/ATssmpOCx5RJJ1ieEt8OAhzpFO0HykScBtEYPKqHEf9BHj962p1Si2PHSg5d2G1jhKq8CcMj1VdUJ8eu56hQhdDnMfc1Ex8fcaOrl3+gbdq4aq/SBgVvgJROKVS3m/cVIgXlZl89655RsbGIagYs4YLVbhnY6dL+lkuXZYYDGwgai5jRyU6UWwuMALNI5uwSrfSN/V7+5toH9t8fdVYDB7rJUmXLkPY7PpBJ/DDYND2P4K4uRG4QdreYw/D+B6yiKzPGximqcIUVlKavEF314h3omwcKqm12zsosnos+Ttcx8g1NZ6BMmt3kuIkyU+NSkf+F65Ww48u2+Rjgba3YaOCa62Ur6nhWhy1gnvtNkJ3EMAgjINu24+j5lYF/w/1jJSE+AHKhqmmh25AFjeiQinMTIMmRlxUNN0gTb7pc5RjyCGymda57u4iMJpiH0BZb0ZINUATDLoY0Fvea/eDVtxthf72d/o9x8gZkjMhfwHYLqMkhYJe8fc/6t0hV2/rcvN/E1kYTYF4BhlueHfpBElRlqq/vr32TydzNYg7Hoptb/XKv+7tF5m+bsQvCwAA&quot;"/>
    <we:property name="isFiltersActionButtonVisible" value="true"/>
    <we:property name="lastRefreshTime" value="&quot;6/24/22, 12:10 AM&quot;"/>
    <we:property name="pageDisplayName" value="&quot;by theater&quot;"/>
    <we:property name="pageName" value="&quot;ReportSectione821eb762cbce84279f8&quot;"/>
    <we:property name="reportEmbeddedTime" value="&quot;2022-06-23T22:38:53.317Z&quot;"/>
    <we:property name="reportName" value="&quot;draft&quot;"/>
    <we:property name="reportState" value="&quot;CONNECTED&quot;"/>
    <we:property name="reportUrl" value="&quot;/groups/me/reports/564477b5-4378-4e57-8080-cd2f083f5276/ReportSectione821eb762cbce84279f8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1027AE5-8DA8-4907-A7C0-47B3644355B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564477b5-4378-4e57-8080-cd2f083f5276/ReportSectionece31ea1cc9b44a00065&quot;"/>
    <we:property name="reportName" value="&quot;draft&quot;"/>
    <we:property name="reportState" value="&quot;CONNECTED&quot;"/>
    <we:property name="embedUrl" value="&quot;/reportEmbed?reportId=564477b5-4378-4e57-8080-cd2f083f5276&amp;config=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ece31ea1cc9b44a00065&quot;"/>
    <we:property name="pageDisplayName" value="&quot;by week&quot;"/>
    <we:property name="datasetId" value="&quot;f1e1ae28-c6c0-4f54-ba60-f553c25fba4b&quot;"/>
    <we:property name="backgroundColor" value="&quot;rgb(255,255,255)&quot;"/>
    <we:property name="lastRefreshTime" value="&quot;6/23/22, 5:35 PM&quot;"/>
    <we:property name="bookmark" value="&quot;H4sIAAAAAAAAA81VwW7bMAz9lUCXXtxBtuNkzq3NsmHAMBRtkR6GHmiZcdXKliHJXbMg/z5Kdpe0C9pdug1IAImiyPeeSHrDSmlbBeuvUCObsVOt72owd6OYRax5assLnk2TPMmKbJwUPJ7wYkpeunVSN5bNNsyBqdAtpe1A+YBk/MbydJqmaZxORJGM8zhLMU/ZdcRAqTOovM8KlMWItWisbkDJH9iHoCNnOtxGDB9apQ34RBcOHPpk9+ROewIYv0sJBwgn7/ECheut59hq44Y9CkxjhFiIvBiPgXM+yeiO7U8D+Nf9fdIAbK4bB7IhAN4mRFbAKoesGOM4mU65eB98V1K5waVYLx5aQ2qQRuvWizonFpU2UoBigZ9B29PZsLlWXR1Wiyf2C90Zgee4CkeNk25NkVadUscWHduSUGdGk4zBfimdwmC80d/nBilhyWZ8G/1NDDc+rXkRxUl5D40g63MIJ1VlsAI3bBdvgO8K8U6tR5+MtjacfeyaoX74/4r5DMm5caM5tCC866u4r8liZVOpoa92hXzZ03FQKFw8+GYubqkBfM1ufZyDvfvvS9s/22jRlMTpQGm9StcqKago99myGml0+UWF1Nf+EhFq+5QS7Y7009XycQgl9AZG1+HaMEtXlOF3KhHrURDOiF3doMFwh0ZKKR/L5vMzhezg8gfa9ZuQ/UXRKPkSVBdGNMX+Il3PetObyb8kPZ2s8SjhCT/m8XEyueR8Fn5HPsI1lYj/+1jkDAckq3UZRMVQIgfTHJ2ClcIH7MPRq5gSzek6hPsgzeNAj6M3GwE7WTyX/kNCLrd7X4dfYr1N3qBjIL/fgD8BRX+DoJ4HAAA=&quot;"/>
    <we:property name="initialStateBookmark" value="&quot;H4sIAAAAAAAAA81V30/bMBD+Vyq/8BKmpGlh7VvpumliQAVVeZiq6eJcg6ljR7bDKFX/952dMH6sAl6YkFopPp/vvu/z3XnDcmErCetTKJEN2ZHWqxLMqpOwiKnWdnZ2fDI6P/51OjqZkFlXTmhl2XDDHJgC3VzYGqSPQMafi4iBlFMo/GoJ0mLEKjRWK5DiDhtn2nKmxm3E8LaS2oAPeeHAoQ97Q+60ptzJp5QyAnfiBi+Qu8Z6jpU2rl0jxzRBSDgfZL0exHF80KczttkNMF/390kDsLFWDoQiAN7GeT+D5QD6WQ973cPDmH8OvkshXeuSrSe3lSHepMa68nqNiUWhjeAgWeBn0DZ0NmysZV2Gr8kT+4WuDcdzXIYt5YRbU6RlLeW+Rce2JNTUaJIx2GfCSQzGK/17bJAS5mwYb6P/ieHKpzUvohjlN6A4WZ9DGBWFwQJcu5y8A75LxJVcd74ZbW3Y+1qrtn7ij4p5iuSsXGcMFXDv+iruBVmsUIVs++qhkGcNHQeZxMmtb9vsmhrA1+zWxxmkh2maJukBz7q9QdJPcZB+gNL219aZqJw47SitV+laKTgV5WO2rEQaUv6jQOprf4gIVU1KgfaB9NOv+f0Q6tIdGF2GY+2YXFKGf6lErEFBOCN2eYUGwxkaKbm4L5vvzxSyrcsbtGsWIfuLolHyOcg6DGOK/UO4hvWmMZN/Tno6UeJeN+4m+/FgP+7P4ngYfns+woJKxP99LHKGHZKVOg+iYiiRnWn2jsAK7gM24ehWTI7maB3CfRHmfqAn0buNgAdZPJfmISGX60evw1+x3idv0DGQ31GSunaWeh2noHCHyCQuqNzX/otC+6eUhRzUDIIa/o3+Lbg/c7KT0AUIAAA=&quot;"/>
    <we:property name="isFiltersActionButtonVisible" value="true"/>
    <we:property name="reportEmbeddedTime" value="&quot;2022-06-23T22:40:05.670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384</Words>
  <Application>Microsoft Office PowerPoint</Application>
  <PresentationFormat>Widescreen</PresentationFormat>
  <Paragraphs>22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Make It or Break It: . what does it take to achieve theatrical success on Broadway?</vt:lpstr>
      <vt:lpstr>Agenda</vt:lpstr>
      <vt:lpstr>What is “success?”</vt:lpstr>
      <vt:lpstr>PowerPoint Presentation</vt:lpstr>
      <vt:lpstr>PowerPoint Presentation</vt:lpstr>
      <vt:lpstr>PowerPoint Presentation</vt:lpstr>
      <vt:lpstr>Dashboard with filter by show</vt:lpstr>
      <vt:lpstr>What about location?</vt:lpstr>
      <vt:lpstr>PowerPoint Presentation</vt:lpstr>
      <vt:lpstr>PowerPoint Presentation</vt:lpstr>
      <vt:lpstr>Scatter of count of shows v capacity? Indicate popularity and/or longevity</vt:lpstr>
      <vt:lpstr>PowerPoint Presentation</vt:lpstr>
      <vt:lpstr>PowerPoint Presentation</vt:lpstr>
      <vt:lpstr>PowerPoint Presentation</vt:lpstr>
      <vt:lpstr>What about time of year?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or Break It: . what does it take to achieve theatrical success on Broadway?</dc:title>
  <dc:creator>Abi Inglis</dc:creator>
  <cp:lastModifiedBy>Abi Inglis</cp:lastModifiedBy>
  <cp:revision>4</cp:revision>
  <dcterms:created xsi:type="dcterms:W3CDTF">2022-06-23T21:08:50Z</dcterms:created>
  <dcterms:modified xsi:type="dcterms:W3CDTF">2022-06-24T05:18:39Z</dcterms:modified>
</cp:coreProperties>
</file>