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4" d="100"/>
          <a:sy n="124" d="100"/>
        </p:scale>
        <p:origin x="-2190" y="-79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EA6CF-3852-42CB-BC3C-5121336A4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A76246-5595-44A2-873F-024ACC0CB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68DF28-7A68-4991-BB43-C64292E9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7DF18F-D277-4431-BB16-C2CA2D6D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91769-CE02-4E01-B369-74229658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61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35E7D-C035-497A-A24E-07EB709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81678C-372F-4882-BB08-5C9FAD2D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45838-1475-405D-B241-A9CB61B5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87C86-F15C-4487-AC77-5535C234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3D298-BEA7-40D8-9829-04D5D10D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17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526A5B-0D0F-4173-B963-EAD6D2C4A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AF6A9B-E5A3-46AF-B7C0-4A0C1EF3C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54A24-7928-45EA-B7C2-087217A4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8A85B1-006A-46B1-B43D-C0F40398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73C2E5-F54C-4447-95AB-AC51FC07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75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97A3A-3649-417F-BBB8-E1769C9A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F5C1B-C927-4B61-A14F-575AC7E0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58461-7585-4994-8F4D-37199B6A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E656E-BF70-48CA-91D9-64273E31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E71BF-ED88-48A0-94D5-2BD6A088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69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D17DF-714B-4B21-A145-8786191F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1A9C4C-62B5-420E-988E-B6B249CB3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BC4165-6092-4A31-B122-02E26AAF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27963-A609-448D-A9A3-F23060CF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075A3-2C3A-4495-870A-CE69D63E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95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BC33D-25A0-4C89-90DB-6E7F20AB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99C88-D3FF-4DEB-8623-E2EDFC5D1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CFF20E-39F3-4441-BEBE-83DEA764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AD8E2-B737-4AF7-A9CE-D1AA913D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57EDCC-40D3-4623-A49D-855B47B8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41B437-EA71-48D5-A981-877514F5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46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FFEDD-A45A-46EA-AA04-32DF3AC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8E281-85B6-45EA-8450-F8D3B4BB0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BC706C-6F1A-4105-97DC-4F4DDC93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9F8404-3333-491F-91FD-44C79ADD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A656F5-50DC-4B19-813E-ABBBCD51E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330C38-CF7C-4AA8-B26B-9551D83C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D9A45E-DA54-4EE7-956A-66FB29CD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E7B536-B323-46F5-A3A0-D07B436E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2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63ADE-99B2-48C5-BC22-030E1D48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BD9784-8CFF-4C86-BBB5-A91FBDED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FC0E5E-D7B5-4B3E-80FC-80C130F8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185000-5F94-4D48-ACF8-0E2360AC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0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516F40-6A57-4CA2-B761-1F6ECC16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36720C-E4B6-41AF-915C-18167D1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F5323A-4CAF-4F1A-9250-2F14EC4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49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8B025-9C37-4E94-AFA2-C7C8E10E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6D2B7-F8CA-4D9C-A7E3-F7FDFDFDA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28D529-8326-4B2B-80B8-55921DF09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14001F-ED02-4763-A5E1-B2BC50FB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F99769-239E-4583-B6FB-93ADEB71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F4F90-ED6A-4DCC-A2DC-EDF6A80B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9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1719E-854C-4A88-BEB9-E7951054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06E1AE-D545-4708-A18F-67EF6161E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096FE7-56B2-4130-83D7-2AF2C579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434B06-BC72-4F4F-914F-DC445341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63929A-F73D-4BAC-B46E-F4557338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F59D1-FA1C-4956-928D-E46FB9D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5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A0EC77-4328-48E7-B05D-FBB96B2D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D57E9F-CBDA-43D5-A7D6-DEC8CB28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E5610-F20D-4C96-992E-AF4057BB8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7CA66-2F01-4943-B539-BF4A62AF9408}" type="datetimeFigureOut">
              <a:rPr lang="es-MX" smtClean="0"/>
              <a:t>14/01/2018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6A42C-A81C-46A1-B6C9-150158092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8C85-58A1-4B35-9781-B842BB2B9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B38E-CE21-438D-B874-1045E81D7A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66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7A1650E-67E7-44F8-90E4-4E568FAE5B17}"/>
              </a:ext>
            </a:extLst>
          </p:cNvPr>
          <p:cNvCxnSpPr>
            <a:cxnSpLocks/>
          </p:cNvCxnSpPr>
          <p:nvPr/>
        </p:nvCxnSpPr>
        <p:spPr>
          <a:xfrm>
            <a:off x="1758462" y="548641"/>
            <a:ext cx="0" cy="28803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2DD340A-C5E3-4AC3-8074-D7A118838D7A}"/>
              </a:ext>
            </a:extLst>
          </p:cNvPr>
          <p:cNvCxnSpPr>
            <a:cxnSpLocks/>
          </p:cNvCxnSpPr>
          <p:nvPr/>
        </p:nvCxnSpPr>
        <p:spPr>
          <a:xfrm flipH="1">
            <a:off x="329419" y="1980028"/>
            <a:ext cx="29342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13A6E1F-4C40-4A89-81BD-E3CE39F16B41}"/>
              </a:ext>
            </a:extLst>
          </p:cNvPr>
          <p:cNvSpPr txBox="1"/>
          <p:nvPr/>
        </p:nvSpPr>
        <p:spPr>
          <a:xfrm>
            <a:off x="823125" y="1012733"/>
            <a:ext cx="70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II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A58A8D-E725-480E-B413-DA30BAE6EF47}"/>
              </a:ext>
            </a:extLst>
          </p:cNvPr>
          <p:cNvSpPr txBox="1"/>
          <p:nvPr/>
        </p:nvSpPr>
        <p:spPr>
          <a:xfrm>
            <a:off x="3386798" y="1787832"/>
            <a:ext cx="267283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lgerian" panose="04020705040A02060702" pitchFamily="82" charset="0"/>
              </a:rPr>
              <a:t>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BC437F6-BFB5-4305-B426-9FEE11CCABD7}"/>
              </a:ext>
            </a:extLst>
          </p:cNvPr>
          <p:cNvSpPr txBox="1"/>
          <p:nvPr/>
        </p:nvSpPr>
        <p:spPr>
          <a:xfrm>
            <a:off x="1654128" y="111434"/>
            <a:ext cx="267283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lgerian" panose="04020705040A02060702" pitchFamily="82" charset="0"/>
              </a:rPr>
              <a:t>y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9369A26-078F-4E78-8C05-255E6593741D}"/>
              </a:ext>
            </a:extLst>
          </p:cNvPr>
          <p:cNvCxnSpPr>
            <a:cxnSpLocks/>
          </p:cNvCxnSpPr>
          <p:nvPr/>
        </p:nvCxnSpPr>
        <p:spPr>
          <a:xfrm flipH="1">
            <a:off x="4664611" y="733294"/>
            <a:ext cx="14068" cy="2695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5367A1B-82C3-432E-AD27-8E8F4CEFA88D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237892" y="3031588"/>
            <a:ext cx="2783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B28481E-476E-45CC-ADC2-3B980FD69601}"/>
              </a:ext>
            </a:extLst>
          </p:cNvPr>
          <p:cNvSpPr txBox="1"/>
          <p:nvPr/>
        </p:nvSpPr>
        <p:spPr>
          <a:xfrm>
            <a:off x="7020954" y="2846935"/>
            <a:ext cx="267283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lgerian" panose="04020705040A02060702" pitchFamily="82" charset="0"/>
              </a:rPr>
              <a:t>x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2AE08EB-A480-4058-9461-63AC2B6CF5EC}"/>
              </a:ext>
            </a:extLst>
          </p:cNvPr>
          <p:cNvSpPr txBox="1"/>
          <p:nvPr/>
        </p:nvSpPr>
        <p:spPr>
          <a:xfrm>
            <a:off x="4559105" y="363988"/>
            <a:ext cx="267283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lgerian" panose="04020705040A02060702" pitchFamily="82" charset="0"/>
              </a:rPr>
              <a:t>y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7FD2A83F-2122-4940-9538-C668E2E0281A}"/>
              </a:ext>
            </a:extLst>
          </p:cNvPr>
          <p:cNvCxnSpPr>
            <a:cxnSpLocks/>
          </p:cNvCxnSpPr>
          <p:nvPr/>
        </p:nvCxnSpPr>
        <p:spPr>
          <a:xfrm>
            <a:off x="6386732" y="1382066"/>
            <a:ext cx="0" cy="164952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E41EF7D-5EAC-4B52-BEAE-50466C4B0FC3}"/>
              </a:ext>
            </a:extLst>
          </p:cNvPr>
          <p:cNvCxnSpPr>
            <a:cxnSpLocks/>
          </p:cNvCxnSpPr>
          <p:nvPr/>
        </p:nvCxnSpPr>
        <p:spPr>
          <a:xfrm flipH="1">
            <a:off x="4692747" y="1382066"/>
            <a:ext cx="169398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E1C72CF-E33C-4E66-BA1C-1B7E3C8633FA}"/>
              </a:ext>
            </a:extLst>
          </p:cNvPr>
          <p:cNvCxnSpPr>
            <a:cxnSpLocks/>
          </p:cNvCxnSpPr>
          <p:nvPr/>
        </p:nvCxnSpPr>
        <p:spPr>
          <a:xfrm flipV="1">
            <a:off x="4678679" y="1382066"/>
            <a:ext cx="1708053" cy="16495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0927CAD-759C-4704-BCFC-EABA60DEF773}"/>
              </a:ext>
            </a:extLst>
          </p:cNvPr>
          <p:cNvSpPr txBox="1"/>
          <p:nvPr/>
        </p:nvSpPr>
        <p:spPr>
          <a:xfrm>
            <a:off x="6400802" y="1074287"/>
            <a:ext cx="620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Lucida Sans" panose="020B0602030504020204" pitchFamily="34" charset="0"/>
              </a:rPr>
              <a:t>(X,Y)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4C1CFDA5-43CE-4960-A89E-9FCD16270ACE}"/>
              </a:ext>
            </a:extLst>
          </p:cNvPr>
          <p:cNvSpPr txBox="1"/>
          <p:nvPr/>
        </p:nvSpPr>
        <p:spPr>
          <a:xfrm>
            <a:off x="6263050" y="3084711"/>
            <a:ext cx="620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Lucida Sans" panose="020B0602030504020204" pitchFamily="34" charset="0"/>
              </a:rPr>
              <a:t>X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B9F0EBF1-7E03-42F7-B8B3-11FE268C756A}"/>
              </a:ext>
            </a:extLst>
          </p:cNvPr>
          <p:cNvSpPr txBox="1"/>
          <p:nvPr/>
        </p:nvSpPr>
        <p:spPr>
          <a:xfrm>
            <a:off x="4375637" y="1228176"/>
            <a:ext cx="620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Lucida Sans" panose="020B0602030504020204" pitchFamily="34" charset="0"/>
              </a:rPr>
              <a:t>Y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7B0C16A-EB3F-4474-8203-6F8A1DF01B34}"/>
              </a:ext>
            </a:extLst>
          </p:cNvPr>
          <p:cNvSpPr txBox="1"/>
          <p:nvPr/>
        </p:nvSpPr>
        <p:spPr>
          <a:xfrm rot="19019229">
            <a:off x="5225094" y="1833647"/>
            <a:ext cx="34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Lucida Sans" panose="020B0602030504020204" pitchFamily="34" charset="0"/>
              </a:rPr>
              <a:t>A</a:t>
            </a:r>
            <a:endParaRPr lang="es-MX" sz="1400" b="1" dirty="0">
              <a:latin typeface="Lucida Sans" panose="020B0602030504020204" pitchFamily="34" charset="0"/>
            </a:endParaRP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235F13C1-144A-4BF4-8560-090A9BF0BFC0}"/>
              </a:ext>
            </a:extLst>
          </p:cNvPr>
          <p:cNvCxnSpPr>
            <a:cxnSpLocks/>
          </p:cNvCxnSpPr>
          <p:nvPr/>
        </p:nvCxnSpPr>
        <p:spPr>
          <a:xfrm flipV="1">
            <a:off x="5190104" y="1772868"/>
            <a:ext cx="216533" cy="20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A2DE071-3781-4138-8E83-A4C853942A2F}"/>
              </a:ext>
            </a:extLst>
          </p:cNvPr>
          <p:cNvSpPr txBox="1"/>
          <p:nvPr/>
        </p:nvSpPr>
        <p:spPr>
          <a:xfrm>
            <a:off x="2267839" y="1012733"/>
            <a:ext cx="70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I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B9601CB-7A16-4811-BA52-6866B516AECF}"/>
              </a:ext>
            </a:extLst>
          </p:cNvPr>
          <p:cNvSpPr txBox="1"/>
          <p:nvPr/>
        </p:nvSpPr>
        <p:spPr>
          <a:xfrm>
            <a:off x="803923" y="2260269"/>
            <a:ext cx="70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IIi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FA3439C-A3BB-446A-9B77-6C7D93003136}"/>
              </a:ext>
            </a:extLst>
          </p:cNvPr>
          <p:cNvSpPr txBox="1"/>
          <p:nvPr/>
        </p:nvSpPr>
        <p:spPr>
          <a:xfrm>
            <a:off x="2194866" y="2271298"/>
            <a:ext cx="70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Iv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88A9ECC-0833-4833-84C3-9D09FA2B6FBE}"/>
              </a:ext>
            </a:extLst>
          </p:cNvPr>
          <p:cNvCxnSpPr>
            <a:cxnSpLocks/>
          </p:cNvCxnSpPr>
          <p:nvPr/>
        </p:nvCxnSpPr>
        <p:spPr>
          <a:xfrm>
            <a:off x="9068974" y="849243"/>
            <a:ext cx="0" cy="230743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B7416C5-0671-4457-8D93-AEFBCC6C97E5}"/>
              </a:ext>
            </a:extLst>
          </p:cNvPr>
          <p:cNvCxnSpPr>
            <a:cxnSpLocks/>
          </p:cNvCxnSpPr>
          <p:nvPr/>
        </p:nvCxnSpPr>
        <p:spPr>
          <a:xfrm flipH="1" flipV="1">
            <a:off x="8030309" y="2271298"/>
            <a:ext cx="2543908" cy="933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B326BEE-DFB1-46AB-99E4-137BCA206213}"/>
              </a:ext>
            </a:extLst>
          </p:cNvPr>
          <p:cNvSpPr txBox="1"/>
          <p:nvPr/>
        </p:nvSpPr>
        <p:spPr>
          <a:xfrm>
            <a:off x="10697310" y="2088434"/>
            <a:ext cx="267283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lgerian" panose="04020705040A02060702" pitchFamily="82" charset="0"/>
              </a:rPr>
              <a:t>x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D40A1E2-801B-41F4-8D11-B02526EB8461}"/>
              </a:ext>
            </a:extLst>
          </p:cNvPr>
          <p:cNvSpPr txBox="1"/>
          <p:nvPr/>
        </p:nvSpPr>
        <p:spPr>
          <a:xfrm>
            <a:off x="8935332" y="431309"/>
            <a:ext cx="267283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lgerian" panose="04020705040A02060702" pitchFamily="82" charset="0"/>
              </a:rPr>
              <a:t>y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AC46E73-AE5D-4757-B580-7833BEFC60EF}"/>
              </a:ext>
            </a:extLst>
          </p:cNvPr>
          <p:cNvCxnSpPr>
            <a:cxnSpLocks/>
          </p:cNvCxnSpPr>
          <p:nvPr/>
        </p:nvCxnSpPr>
        <p:spPr>
          <a:xfrm flipV="1">
            <a:off x="9073367" y="883633"/>
            <a:ext cx="1125208" cy="138766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6A1CD5A-1789-40E9-8632-4028B75E440C}"/>
              </a:ext>
            </a:extLst>
          </p:cNvPr>
          <p:cNvSpPr txBox="1"/>
          <p:nvPr/>
        </p:nvSpPr>
        <p:spPr>
          <a:xfrm rot="19019229">
            <a:off x="9323811" y="1158881"/>
            <a:ext cx="34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Lucida Sans" panose="020B0602030504020204" pitchFamily="34" charset="0"/>
              </a:rPr>
              <a:t>A</a:t>
            </a:r>
            <a:endParaRPr lang="es-MX" sz="1400" b="1" dirty="0">
              <a:latin typeface="Lucida Sans" panose="020B0602030504020204" pitchFamily="34" charset="0"/>
            </a:endParaRP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543EF76-034A-4C2C-BBA0-AA9CDFF60C50}"/>
              </a:ext>
            </a:extLst>
          </p:cNvPr>
          <p:cNvCxnSpPr>
            <a:cxnSpLocks/>
          </p:cNvCxnSpPr>
          <p:nvPr/>
        </p:nvCxnSpPr>
        <p:spPr>
          <a:xfrm flipV="1">
            <a:off x="9286844" y="1100435"/>
            <a:ext cx="216533" cy="20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6AD7C814-2200-47B5-A9CC-DB1766DB2440}"/>
              </a:ext>
            </a:extLst>
          </p:cNvPr>
          <p:cNvCxnSpPr>
            <a:cxnSpLocks/>
          </p:cNvCxnSpPr>
          <p:nvPr/>
        </p:nvCxnSpPr>
        <p:spPr>
          <a:xfrm rot="10800000">
            <a:off x="4717949" y="3136212"/>
            <a:ext cx="566816" cy="41077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C910073-D82B-400C-B11D-602C89605A3A}"/>
              </a:ext>
            </a:extLst>
          </p:cNvPr>
          <p:cNvSpPr txBox="1"/>
          <p:nvPr/>
        </p:nvSpPr>
        <p:spPr>
          <a:xfrm>
            <a:off x="5298370" y="3341601"/>
            <a:ext cx="82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Lucida Sans" panose="020B0602030504020204" pitchFamily="34" charset="0"/>
              </a:rPr>
              <a:t>Origen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4C7F29B2-ECAA-4D84-B176-C24C6CB21494}"/>
                  </a:ext>
                </a:extLst>
              </p:cNvPr>
              <p:cNvSpPr txBox="1"/>
              <p:nvPr/>
            </p:nvSpPr>
            <p:spPr>
              <a:xfrm>
                <a:off x="8425967" y="697941"/>
                <a:ext cx="671732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4C7F29B2-ECAA-4D84-B176-C24C6CB2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967" y="697941"/>
                <a:ext cx="671732" cy="562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5BA8519-5167-4650-BF9A-401D0B39EB9A}"/>
                  </a:ext>
                </a:extLst>
              </p:cNvPr>
              <p:cNvSpPr txBox="1"/>
              <p:nvPr/>
            </p:nvSpPr>
            <p:spPr>
              <a:xfrm>
                <a:off x="7629670" y="1785215"/>
                <a:ext cx="930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s-MX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5BA8519-5167-4650-BF9A-401D0B39E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670" y="1785215"/>
                <a:ext cx="93023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71256C4A-903D-4BAE-AC9E-1736149D53C3}"/>
                  </a:ext>
                </a:extLst>
              </p:cNvPr>
              <p:cNvSpPr txBox="1"/>
              <p:nvPr/>
            </p:nvSpPr>
            <p:spPr>
              <a:xfrm>
                <a:off x="9027363" y="2803223"/>
                <a:ext cx="671732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s-MX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71256C4A-903D-4BAE-AC9E-1736149D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363" y="2803223"/>
                <a:ext cx="67173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CAE439F-3E19-415A-90C3-54DD1D60F7EF}"/>
              </a:ext>
            </a:extLst>
          </p:cNvPr>
          <p:cNvCxnSpPr>
            <a:cxnSpLocks/>
          </p:cNvCxnSpPr>
          <p:nvPr/>
        </p:nvCxnSpPr>
        <p:spPr>
          <a:xfrm flipV="1">
            <a:off x="4289180" y="1090562"/>
            <a:ext cx="1681760" cy="158514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522A07D-D4E6-49CB-B4AF-543081175941}"/>
              </a:ext>
            </a:extLst>
          </p:cNvPr>
          <p:cNvSpPr txBox="1"/>
          <p:nvPr/>
        </p:nvSpPr>
        <p:spPr>
          <a:xfrm rot="19307317">
            <a:off x="4663550" y="1490476"/>
            <a:ext cx="95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Lucida Sans" panose="020B0602030504020204" pitchFamily="34" charset="0"/>
              </a:rPr>
              <a:t>Modulo</a:t>
            </a:r>
          </a:p>
        </p:txBody>
      </p:sp>
      <p:sp>
        <p:nvSpPr>
          <p:cNvPr id="81" name="Arco 80">
            <a:extLst>
              <a:ext uri="{FF2B5EF4-FFF2-40B4-BE49-F238E27FC236}">
                <a16:creationId xmlns:a16="http://schemas.microsoft.com/office/drawing/2014/main" id="{080E7B61-9593-4D59-B0CB-7B7AF0B06F02}"/>
              </a:ext>
            </a:extLst>
          </p:cNvPr>
          <p:cNvSpPr/>
          <p:nvPr/>
        </p:nvSpPr>
        <p:spPr>
          <a:xfrm>
            <a:off x="9136892" y="1772867"/>
            <a:ext cx="748813" cy="1030355"/>
          </a:xfrm>
          <a:prstGeom prst="arc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37846095-7343-4CCE-97FA-08CB7AFAF935}"/>
                  </a:ext>
                </a:extLst>
              </p:cNvPr>
              <p:cNvSpPr txBox="1"/>
              <p:nvPr/>
            </p:nvSpPr>
            <p:spPr>
              <a:xfrm>
                <a:off x="9539803" y="1679550"/>
                <a:ext cx="930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Ɵ</m:t>
                      </m:r>
                    </m:oMath>
                  </m:oMathPara>
                </a14:m>
                <a:endParaRPr lang="es-MX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37846095-7343-4CCE-97FA-08CB7AFAF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803" y="1679550"/>
                <a:ext cx="93023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9597D2A-E487-49C1-B936-9CE81234809B}"/>
              </a:ext>
            </a:extLst>
          </p:cNvPr>
          <p:cNvCxnSpPr>
            <a:cxnSpLocks/>
          </p:cNvCxnSpPr>
          <p:nvPr/>
        </p:nvCxnSpPr>
        <p:spPr>
          <a:xfrm>
            <a:off x="1204752" y="4039034"/>
            <a:ext cx="0" cy="25241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F7DCD18-F740-428B-BC8A-13325001DF9E}"/>
              </a:ext>
            </a:extLst>
          </p:cNvPr>
          <p:cNvCxnSpPr>
            <a:cxnSpLocks/>
          </p:cNvCxnSpPr>
          <p:nvPr/>
        </p:nvCxnSpPr>
        <p:spPr>
          <a:xfrm flipH="1">
            <a:off x="620485" y="6031251"/>
            <a:ext cx="2771083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656FBEA-7CA5-4781-886C-AD90D2BF0C5C}"/>
              </a:ext>
            </a:extLst>
          </p:cNvPr>
          <p:cNvCxnSpPr>
            <a:cxnSpLocks/>
          </p:cNvCxnSpPr>
          <p:nvPr/>
        </p:nvCxnSpPr>
        <p:spPr>
          <a:xfrm flipV="1">
            <a:off x="1204752" y="4643585"/>
            <a:ext cx="1125208" cy="138766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5580B6A-B00E-497B-86AB-4A5B3E76E436}"/>
              </a:ext>
            </a:extLst>
          </p:cNvPr>
          <p:cNvSpPr txBox="1"/>
          <p:nvPr/>
        </p:nvSpPr>
        <p:spPr>
          <a:xfrm rot="19019229">
            <a:off x="1455196" y="4918833"/>
            <a:ext cx="34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Lucida Sans" panose="020B0602030504020204" pitchFamily="34" charset="0"/>
              </a:rPr>
              <a:t>A</a:t>
            </a:r>
            <a:endParaRPr lang="es-MX" sz="1400" b="1" dirty="0">
              <a:latin typeface="Lucida Sans" panose="020B0602030504020204" pitchFamily="34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92461597-E29B-4337-B8DF-6199ED115614}"/>
              </a:ext>
            </a:extLst>
          </p:cNvPr>
          <p:cNvCxnSpPr>
            <a:cxnSpLocks/>
          </p:cNvCxnSpPr>
          <p:nvPr/>
        </p:nvCxnSpPr>
        <p:spPr>
          <a:xfrm flipV="1">
            <a:off x="1418229" y="4860387"/>
            <a:ext cx="216533" cy="20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o 61">
            <a:extLst>
              <a:ext uri="{FF2B5EF4-FFF2-40B4-BE49-F238E27FC236}">
                <a16:creationId xmlns:a16="http://schemas.microsoft.com/office/drawing/2014/main" id="{F6A32F21-47EC-4587-BD7E-A172738DA6D1}"/>
              </a:ext>
            </a:extLst>
          </p:cNvPr>
          <p:cNvSpPr/>
          <p:nvPr/>
        </p:nvSpPr>
        <p:spPr>
          <a:xfrm>
            <a:off x="1268277" y="5532819"/>
            <a:ext cx="748813" cy="1030355"/>
          </a:xfrm>
          <a:prstGeom prst="arc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F8D3A3C2-9F22-4A0C-8057-79333C4DE810}"/>
                  </a:ext>
                </a:extLst>
              </p:cNvPr>
              <p:cNvSpPr txBox="1"/>
              <p:nvPr/>
            </p:nvSpPr>
            <p:spPr>
              <a:xfrm>
                <a:off x="1671188" y="5439502"/>
                <a:ext cx="930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Ɵ</m:t>
                      </m:r>
                    </m:oMath>
                  </m:oMathPara>
                </a14:m>
                <a:endParaRPr lang="es-MX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F8D3A3C2-9F22-4A0C-8057-79333C4DE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88" y="5439502"/>
                <a:ext cx="93023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E2A891C-18C5-48DE-9216-868F9C957FF4}"/>
              </a:ext>
            </a:extLst>
          </p:cNvPr>
          <p:cNvCxnSpPr>
            <a:cxnSpLocks/>
          </p:cNvCxnSpPr>
          <p:nvPr/>
        </p:nvCxnSpPr>
        <p:spPr>
          <a:xfrm>
            <a:off x="1204752" y="6031251"/>
            <a:ext cx="99011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BBCD24DF-3EDB-4A3B-9569-9AD52E4346C3}"/>
              </a:ext>
            </a:extLst>
          </p:cNvPr>
          <p:cNvCxnSpPr>
            <a:cxnSpLocks/>
          </p:cNvCxnSpPr>
          <p:nvPr/>
        </p:nvCxnSpPr>
        <p:spPr>
          <a:xfrm flipV="1">
            <a:off x="1204752" y="5067547"/>
            <a:ext cx="0" cy="98924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23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28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Cambria Math</vt:lpstr>
      <vt:lpstr>Lucida Sans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UnADM</dc:creator>
  <cp:lastModifiedBy>Abigail Nicolas Sayago</cp:lastModifiedBy>
  <cp:revision>16</cp:revision>
  <dcterms:created xsi:type="dcterms:W3CDTF">2017-12-19T18:51:54Z</dcterms:created>
  <dcterms:modified xsi:type="dcterms:W3CDTF">2018-01-15T02:59:37Z</dcterms:modified>
</cp:coreProperties>
</file>