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A8A3F-6575-449E-AE7F-7BFABFFCA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8D522-04D6-4611-9571-AE57688D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32C0B-93CD-4BE4-8FBD-CB887604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85326-ADDC-49D3-B740-08076560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E1955-1FD6-43AE-B703-2100863F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03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10441-B381-402E-B19E-D05DE096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0D5962-5320-4DBE-9CFD-D5D77BF1D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AC97A-591E-4A35-98F7-FB687DAD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AB3A0-88C6-4E4A-BB44-3EE42DD1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81311-4BD0-46F4-9BA9-C3B4F17E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03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02818-EDE1-41F0-9E40-D514385F0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EA42A7-0E11-4DB2-9393-452A281B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B55324-098D-4586-8BAF-B52222B8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A144E-A35C-4F25-93B5-C5D2AD47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0EFB5-F54E-43E6-B7FA-0E8A3BB9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37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F84A-ABA6-41F9-9011-6B3CA7AE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A3C83-4C7C-49BD-9B9D-6EF3A249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3CE09-B599-4B9C-B0F4-AC65B121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58871-02B1-40AA-93B8-872D5330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AC71D-5CF3-47F4-AC3B-0D7EBCA2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7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5BAB2-534D-42B3-BB6A-CC0E78D4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69C6F9-7F5D-4A60-A700-2FC43B5A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3C316-6E8E-47CD-BBE3-929D60E1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6C3A7-2E06-4C00-AC4A-A55DB24D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FC4DDB-3FE9-4E4A-875D-1F41A518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10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B534F-B1A5-43A8-912C-A9D03632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AAFF0-BCAC-459A-A653-1BF2D6C3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D78C0-9B5E-435B-A28A-E3F714C7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DB7CB-B315-40C4-8A04-D9F9272E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B84141-9A06-4595-9FE7-A7BDB7D9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29FB01-43CD-4F34-81E7-4506D8F3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4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4BB84-885C-42E8-BEF5-5081B6E5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E5726B-CA69-484A-A7A3-15570402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F2DFE2-2197-404E-8505-1457553DE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0DDCF6-AEC3-4AED-99B9-2119521BB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ED826D-CB27-4835-86CD-88A73D9F1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758DD1-02C0-4251-AF1F-38D7C83B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96CC05-FF81-4C1F-9A27-EEDCBFEE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C45D4B-42CF-4689-B6C1-29B4AA89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0E80-593F-4892-920E-8F5136CC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78DF16-54B5-4CC0-A1B7-4D0B6E13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FA9796-756C-4A8E-AB26-86A3F394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0552AB-8946-4DA6-80EB-59DFC5E3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6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46DA45-CF49-41D9-A42F-2CDC233C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93B4-5D54-4094-ACC2-1F9672E5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9B965B-7811-40E8-905C-A526C3C2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56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1531B-6D25-45DD-AE10-B2AAD856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8FBD3-5333-480C-BCAF-546CD8F6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452BCB-C65A-4BBC-BE64-353F58C9E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1CFE3-C8A3-43A7-A615-D226BBCA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EDA4AA-6A24-41DE-AAF1-47F1972A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C6AB8E-EC85-45A5-B7FF-9F202BA0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8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E453B-BCE6-4C91-B0A5-678231B7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209162-A075-4901-A957-FBF133C7E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4799E1-9588-43A2-8AD8-6CFA67D82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8DF3B6-2E68-4FFA-BC11-53D37CD4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E5E4F-00F0-48B6-B8DF-57373F04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2135C0-856E-4F88-8E98-8F36DF82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56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E9089F-B59E-4D5F-A8EC-524AB8F4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316965-5C63-4DC5-8476-F8F96AAC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57B6E-99A1-4EE8-8CD2-49B7B4992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0569-5E83-4222-A940-9D02BF8E16D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477FD-58E4-43D2-9B9A-6BA8930E6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D7347-3657-4ADD-A197-407759FC1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7F1F-4D51-48CE-81B3-189605E00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ratero animado">
            <a:extLst>
              <a:ext uri="{FF2B5EF4-FFF2-40B4-BE49-F238E27FC236}">
                <a16:creationId xmlns:a16="http://schemas.microsoft.com/office/drawing/2014/main" id="{B6FC5244-230A-4065-94F5-55CCDA88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22" y="1768141"/>
            <a:ext cx="21621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lain text icon">
            <a:extLst>
              <a:ext uri="{FF2B5EF4-FFF2-40B4-BE49-F238E27FC236}">
                <a16:creationId xmlns:a16="http://schemas.microsoft.com/office/drawing/2014/main" id="{A16E2073-8325-4D5E-AEF4-75DDB50E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56" y="16728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key animada">
            <a:extLst>
              <a:ext uri="{FF2B5EF4-FFF2-40B4-BE49-F238E27FC236}">
                <a16:creationId xmlns:a16="http://schemas.microsoft.com/office/drawing/2014/main" id="{C1235A4E-D447-4A4A-AF96-4DC4C7696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31477" y="1819728"/>
            <a:ext cx="1609272" cy="160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ciphertext icon">
            <a:extLst>
              <a:ext uri="{FF2B5EF4-FFF2-40B4-BE49-F238E27FC236}">
                <a16:creationId xmlns:a16="http://schemas.microsoft.com/office/drawing/2014/main" id="{1D501A5F-CDA1-4DB1-B07E-A4BAA0571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6809522" y="1552632"/>
            <a:ext cx="1951780" cy="202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2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A8D6F4C-3B9D-4CB6-BE36-0CB51CFE8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6002"/>
              </p:ext>
            </p:extLst>
          </p:nvPr>
        </p:nvGraphicFramePr>
        <p:xfrm>
          <a:off x="590842" y="719665"/>
          <a:ext cx="10930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530">
                  <a:extLst>
                    <a:ext uri="{9D8B030D-6E8A-4147-A177-3AD203B41FA5}">
                      <a16:colId xmlns:a16="http://schemas.microsoft.com/office/drawing/2014/main" val="943693984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1558002970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3463397108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2610021866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2040260675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1883897793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4294731602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1722026809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1675922761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3012390803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640257412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2156605283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509340876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2930995360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93969293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2331245717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542528445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3156496215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276736467"/>
                    </a:ext>
                  </a:extLst>
                </a:gridCol>
                <a:gridCol w="546530">
                  <a:extLst>
                    <a:ext uri="{9D8B030D-6E8A-4147-A177-3AD203B41FA5}">
                      <a16:colId xmlns:a16="http://schemas.microsoft.com/office/drawing/2014/main" val="2315877221"/>
                    </a:ext>
                  </a:extLst>
                </a:gridCol>
              </a:tblGrid>
              <a:tr h="442026">
                <a:tc>
                  <a:txBody>
                    <a:bodyPr/>
                    <a:lstStyle/>
                    <a:p>
                      <a:pPr algn="ctr"/>
                      <a:endParaRPr lang="es-MX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68671"/>
                  </a:ext>
                </a:extLst>
              </a:tr>
              <a:tr h="4420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4308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9E0850E-6FA5-4274-AF17-DE042EB89B2E}"/>
              </a:ext>
            </a:extLst>
          </p:cNvPr>
          <p:cNvSpPr txBox="1"/>
          <p:nvPr/>
        </p:nvSpPr>
        <p:spPr>
          <a:xfrm>
            <a:off x="1406768" y="2090811"/>
            <a:ext cx="441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PLAIN TEXT: ABIGAILSS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EC9E85-E903-456F-8EF1-59373E36F2ED}"/>
              </a:ext>
            </a:extLst>
          </p:cNvPr>
          <p:cNvSpPr txBox="1"/>
          <p:nvPr/>
        </p:nvSpPr>
        <p:spPr>
          <a:xfrm>
            <a:off x="6911926" y="207737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CIPHER: ld]9cc’&lt;’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5A2C046-1258-4DD5-80A9-F0776F03637A}"/>
              </a:ext>
            </a:extLst>
          </p:cNvPr>
          <p:cNvSpPr/>
          <p:nvPr/>
        </p:nvSpPr>
        <p:spPr>
          <a:xfrm>
            <a:off x="1575581" y="2768237"/>
            <a:ext cx="3460652" cy="163185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C02562-882A-4BA8-8988-AD22E6A4BBF7}"/>
              </a:ext>
            </a:extLst>
          </p:cNvPr>
          <p:cNvSpPr txBox="1"/>
          <p:nvPr/>
        </p:nvSpPr>
        <p:spPr>
          <a:xfrm>
            <a:off x="1913204" y="2983998"/>
            <a:ext cx="3024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ABI = (33, 34, 35)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GAI = (39, 33, 41)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LSS = (44, 51, 51)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E0F155-BAE1-4FFF-B8F8-6AF1EE471FD2}"/>
              </a:ext>
            </a:extLst>
          </p:cNvPr>
          <p:cNvSpPr/>
          <p:nvPr/>
        </p:nvSpPr>
        <p:spPr>
          <a:xfrm>
            <a:off x="6911926" y="2768237"/>
            <a:ext cx="3460652" cy="163185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5A1455-8003-42A4-AEC9-2B7E185FE610}"/>
              </a:ext>
            </a:extLst>
          </p:cNvPr>
          <p:cNvSpPr txBox="1"/>
          <p:nvPr/>
        </p:nvSpPr>
        <p:spPr>
          <a:xfrm>
            <a:off x="7249549" y="2983998"/>
            <a:ext cx="3024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ld]   = (76, 68, 61)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9cc = (25, 67, 67)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‘&lt;‘   = (7, 28, 7)</a:t>
            </a:r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C2DA30B5-C24F-43BE-96CC-E89C3D0EBB01}"/>
              </a:ext>
            </a:extLst>
          </p:cNvPr>
          <p:cNvSpPr/>
          <p:nvPr/>
        </p:nvSpPr>
        <p:spPr>
          <a:xfrm>
            <a:off x="3383278" y="4615850"/>
            <a:ext cx="703385" cy="60491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63CCF002-BA55-46F3-9AAC-AA955C669BED}"/>
              </a:ext>
            </a:extLst>
          </p:cNvPr>
          <p:cNvSpPr/>
          <p:nvPr/>
        </p:nvSpPr>
        <p:spPr>
          <a:xfrm>
            <a:off x="8501574" y="4615850"/>
            <a:ext cx="703385" cy="60491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5A6E56-99F8-4A03-BAC6-EA3E758E09F4}"/>
              </a:ext>
            </a:extLst>
          </p:cNvPr>
          <p:cNvSpPr txBox="1"/>
          <p:nvPr/>
        </p:nvSpPr>
        <p:spPr>
          <a:xfrm>
            <a:off x="3445409" y="5436521"/>
            <a:ext cx="57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CD9F47-33B4-46BF-BC96-0EF19424126A}"/>
              </a:ext>
            </a:extLst>
          </p:cNvPr>
          <p:cNvSpPr txBox="1"/>
          <p:nvPr/>
        </p:nvSpPr>
        <p:spPr>
          <a:xfrm>
            <a:off x="8625545" y="5249765"/>
            <a:ext cx="57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4685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A2C046-1258-4DD5-80A9-F0776F03637A}"/>
              </a:ext>
            </a:extLst>
          </p:cNvPr>
          <p:cNvSpPr/>
          <p:nvPr/>
        </p:nvSpPr>
        <p:spPr>
          <a:xfrm>
            <a:off x="825891" y="1066913"/>
            <a:ext cx="1842870" cy="163185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C02562-882A-4BA8-8988-AD22E6A4BBF7}"/>
              </a:ext>
            </a:extLst>
          </p:cNvPr>
          <p:cNvSpPr txBox="1"/>
          <p:nvPr/>
        </p:nvSpPr>
        <p:spPr>
          <a:xfrm>
            <a:off x="994703" y="1282674"/>
            <a:ext cx="167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33, 34, 35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39, 33, 41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44, 51, 51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5A6E56-99F8-4A03-BAC6-EA3E758E09F4}"/>
              </a:ext>
            </a:extLst>
          </p:cNvPr>
          <p:cNvSpPr txBox="1"/>
          <p:nvPr/>
        </p:nvSpPr>
        <p:spPr>
          <a:xfrm>
            <a:off x="1406184" y="2855866"/>
            <a:ext cx="895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A3D3E6C-9114-47FE-B491-806939C544FA}"/>
              </a:ext>
            </a:extLst>
          </p:cNvPr>
          <p:cNvSpPr txBox="1"/>
          <p:nvPr/>
        </p:nvSpPr>
        <p:spPr>
          <a:xfrm>
            <a:off x="1810630" y="2728539"/>
            <a:ext cx="89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s-MX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7FF6DE-847D-4475-B94C-E18DC89A6DBB}"/>
              </a:ext>
            </a:extLst>
          </p:cNvPr>
          <p:cNvSpPr/>
          <p:nvPr/>
        </p:nvSpPr>
        <p:spPr>
          <a:xfrm>
            <a:off x="3499924" y="1066913"/>
            <a:ext cx="1842870" cy="163185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5D916B-3973-4745-B46D-D5F970014F49}"/>
              </a:ext>
            </a:extLst>
          </p:cNvPr>
          <p:cNvSpPr txBox="1"/>
          <p:nvPr/>
        </p:nvSpPr>
        <p:spPr>
          <a:xfrm>
            <a:off x="3668736" y="1282674"/>
            <a:ext cx="167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24, 74, 87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50, 63, 47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69, 11, 81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61C736F-0AFD-4A95-8B7D-852C8F0AD3B7}"/>
              </a:ext>
            </a:extLst>
          </p:cNvPr>
          <p:cNvSpPr txBox="1"/>
          <p:nvPr/>
        </p:nvSpPr>
        <p:spPr>
          <a:xfrm>
            <a:off x="2837573" y="1528895"/>
            <a:ext cx="60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CC7378F-2AF7-4C8F-97D1-3DC33B9906EF}"/>
              </a:ext>
            </a:extLst>
          </p:cNvPr>
          <p:cNvSpPr txBox="1"/>
          <p:nvPr/>
        </p:nvSpPr>
        <p:spPr>
          <a:xfrm>
            <a:off x="2140048" y="82280"/>
            <a:ext cx="3495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inverse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28B2D0-8617-4052-8D61-FAD8054CF7CE}"/>
              </a:ext>
            </a:extLst>
          </p:cNvPr>
          <p:cNvSpPr/>
          <p:nvPr/>
        </p:nvSpPr>
        <p:spPr>
          <a:xfrm>
            <a:off x="3668736" y="3843996"/>
            <a:ext cx="1842870" cy="163185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184277-B735-4B99-84F1-1C05A1696E24}"/>
              </a:ext>
            </a:extLst>
          </p:cNvPr>
          <p:cNvSpPr txBox="1"/>
          <p:nvPr/>
        </p:nvSpPr>
        <p:spPr>
          <a:xfrm>
            <a:off x="3837548" y="4059757"/>
            <a:ext cx="167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24, 74, 87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50, 63, 47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69, 11, 81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2A07CC-DF95-4DE5-81AD-1810D1554CA0}"/>
              </a:ext>
            </a:extLst>
          </p:cNvPr>
          <p:cNvSpPr txBox="1"/>
          <p:nvPr/>
        </p:nvSpPr>
        <p:spPr>
          <a:xfrm>
            <a:off x="5713829" y="4301856"/>
            <a:ext cx="540440" cy="71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1ECDAA1-68B4-42E8-998B-2E28DFC242D0}"/>
              </a:ext>
            </a:extLst>
          </p:cNvPr>
          <p:cNvSpPr/>
          <p:nvPr/>
        </p:nvSpPr>
        <p:spPr>
          <a:xfrm>
            <a:off x="6298219" y="3843996"/>
            <a:ext cx="1842870" cy="163185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8F72EC-1556-48FA-9ADB-2E0F265C9BB6}"/>
              </a:ext>
            </a:extLst>
          </p:cNvPr>
          <p:cNvSpPr txBox="1"/>
          <p:nvPr/>
        </p:nvSpPr>
        <p:spPr>
          <a:xfrm>
            <a:off x="6467031" y="4059757"/>
            <a:ext cx="167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76, 68, 61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25, 67, 67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 7, 28, 7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C42C77-6659-4E3E-9985-30267DEF2E60}"/>
              </a:ext>
            </a:extLst>
          </p:cNvPr>
          <p:cNvSpPr txBox="1"/>
          <p:nvPr/>
        </p:nvSpPr>
        <p:spPr>
          <a:xfrm>
            <a:off x="8320440" y="4310099"/>
            <a:ext cx="60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300EA38-5B35-4FA8-8A2A-61A371DA2600}"/>
              </a:ext>
            </a:extLst>
          </p:cNvPr>
          <p:cNvSpPr txBox="1"/>
          <p:nvPr/>
        </p:nvSpPr>
        <p:spPr>
          <a:xfrm>
            <a:off x="4267193" y="5625472"/>
            <a:ext cx="895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6B71377-F229-431C-9B81-46FEB307A6CE}"/>
              </a:ext>
            </a:extLst>
          </p:cNvPr>
          <p:cNvSpPr txBox="1"/>
          <p:nvPr/>
        </p:nvSpPr>
        <p:spPr>
          <a:xfrm>
            <a:off x="4671639" y="5498145"/>
            <a:ext cx="89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s-MX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2EF33CB-607A-4B82-978F-31D040041C23}"/>
              </a:ext>
            </a:extLst>
          </p:cNvPr>
          <p:cNvSpPr txBox="1"/>
          <p:nvPr/>
        </p:nvSpPr>
        <p:spPr>
          <a:xfrm>
            <a:off x="2419059" y="4305977"/>
            <a:ext cx="1227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K =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4AD9A05-379D-4CD6-A370-2EFB75EB10F2}"/>
              </a:ext>
            </a:extLst>
          </p:cNvPr>
          <p:cNvSpPr/>
          <p:nvPr/>
        </p:nvSpPr>
        <p:spPr>
          <a:xfrm>
            <a:off x="8927702" y="3843996"/>
            <a:ext cx="1842870" cy="163185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7DAD369-78D4-4A1B-B67E-5AAE69DAB0EA}"/>
              </a:ext>
            </a:extLst>
          </p:cNvPr>
          <p:cNvSpPr txBox="1"/>
          <p:nvPr/>
        </p:nvSpPr>
        <p:spPr>
          <a:xfrm>
            <a:off x="9363800" y="4059757"/>
            <a:ext cx="1186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8, 1, 1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4, 7, 0</a:t>
            </a: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6, 2, 3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9C1D2AC-50C9-4F6E-9833-D82D8EB63C2A}"/>
              </a:ext>
            </a:extLst>
          </p:cNvPr>
          <p:cNvSpPr txBox="1"/>
          <p:nvPr/>
        </p:nvSpPr>
        <p:spPr>
          <a:xfrm>
            <a:off x="6980507" y="5651195"/>
            <a:ext cx="895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2315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195</Words>
  <Application>Microsoft Office PowerPoint</Application>
  <PresentationFormat>Panorámica</PresentationFormat>
  <Paragraphs>74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6</cp:revision>
  <dcterms:created xsi:type="dcterms:W3CDTF">2019-02-27T05:00:13Z</dcterms:created>
  <dcterms:modified xsi:type="dcterms:W3CDTF">2019-02-27T06:12:24Z</dcterms:modified>
</cp:coreProperties>
</file>