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211D9-0A29-4A12-AAF0-BD3C60FD9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0FC87A-61FD-414B-8BBD-B7B57112F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E3F68D-9E92-4C5F-992B-D4C9F9B4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A169-BE7B-47E8-B8BE-99920BC904A8}" type="datetimeFigureOut">
              <a:rPr lang="es-MX" smtClean="0"/>
              <a:t>25/02/2019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365162-711A-4063-9EBA-FA9C9558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A926C8-541C-4422-9DCE-6E74B485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D6C8-060A-4BA2-BF19-B77AC1B102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895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B58BA-CC88-4094-9EBD-80653830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9C586F-587D-43D0-808B-7AFE0ECB5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631069-5FBC-4007-A7DC-C1F458145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A169-BE7B-47E8-B8BE-99920BC904A8}" type="datetimeFigureOut">
              <a:rPr lang="es-MX" smtClean="0"/>
              <a:t>25/02/2019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6893D5-27CF-41C6-AF9C-52D2E3AB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A423D7-BD1C-464C-9B2C-4CBA8C4C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D6C8-060A-4BA2-BF19-B77AC1B102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021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669218-19C0-4C80-BE89-5037EA8F2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6684F9-F66E-4439-B568-D6A03EA13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96E2C-2451-4CCF-AEAC-D2F2CD46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A169-BE7B-47E8-B8BE-99920BC904A8}" type="datetimeFigureOut">
              <a:rPr lang="es-MX" smtClean="0"/>
              <a:t>25/02/2019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FDEE63-82DE-4121-A784-BAB97034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95A9F2-8035-457C-BF22-C439F0C7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D6C8-060A-4BA2-BF19-B77AC1B102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693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09193-A0DC-4E98-8885-E73CC0FA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4C16DE-96BE-44BF-A697-A43299361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D6B115-2194-4956-83CA-4B2EDD71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A169-BE7B-47E8-B8BE-99920BC904A8}" type="datetimeFigureOut">
              <a:rPr lang="es-MX" smtClean="0"/>
              <a:t>25/02/2019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129DE6-18DB-48FB-A4DF-3B642012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F7E79A-B7D2-4CB1-9728-4BDF4AFD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D6C8-060A-4BA2-BF19-B77AC1B102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4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465C5-C8FD-426A-88D4-409FF02F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3FD6DD-B033-4172-A282-19F2C85F1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52B229-DC6D-4857-B19B-93A953E4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A169-BE7B-47E8-B8BE-99920BC904A8}" type="datetimeFigureOut">
              <a:rPr lang="es-MX" smtClean="0"/>
              <a:t>25/02/2019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3F4F1F-A67C-4EE4-B404-ABD800A5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98DC90-C23C-4465-BC69-17C21BE1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D6C8-060A-4BA2-BF19-B77AC1B102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927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ABFBE-0D1B-423E-ACDC-039BDEF1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85BCCC-4E9F-46E9-85F7-1AB0AB258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C8B5C5-43A0-4B0C-AD7A-2CD5D5301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264960-53EA-41F7-923F-97D609F1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A169-BE7B-47E8-B8BE-99920BC904A8}" type="datetimeFigureOut">
              <a:rPr lang="es-MX" smtClean="0"/>
              <a:t>25/02/2019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D67E82-7A7C-4A9E-8168-37629F26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D441A5-93DE-42B5-9958-F8C454DD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D6C8-060A-4BA2-BF19-B77AC1B102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752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B7885-D288-4336-AD86-ECCFC3C2F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E819F5-2D9C-4F44-B2B6-1CE263737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D219FA-305A-4C3A-AAFD-1DF4C04B8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466D29-A725-48F1-B8A0-A3F9F0AB2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3FA9C2-8418-4CDB-8AE4-10562B236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8C7CAC-7A87-44FA-8554-04880E77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A169-BE7B-47E8-B8BE-99920BC904A8}" type="datetimeFigureOut">
              <a:rPr lang="es-MX" smtClean="0"/>
              <a:t>25/02/2019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41DD3B-77C2-40B7-A2D3-83D4DC4E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6E587D9-75F5-445D-B44D-5DBA1167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D6C8-060A-4BA2-BF19-B77AC1B102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214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A589A-D760-4368-81DE-A18F19E7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C3AC72-9F94-4440-8D08-C4C95F6A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A169-BE7B-47E8-B8BE-99920BC904A8}" type="datetimeFigureOut">
              <a:rPr lang="es-MX" smtClean="0"/>
              <a:t>25/02/2019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C57D27-F54C-42A3-8646-7DACA31A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779754-31A9-4AAE-A2D9-3A07C242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D6C8-060A-4BA2-BF19-B77AC1B102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86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C17180-7785-466A-9532-DC96B493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A169-BE7B-47E8-B8BE-99920BC904A8}" type="datetimeFigureOut">
              <a:rPr lang="es-MX" smtClean="0"/>
              <a:t>25/02/2019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586523-26C6-4E61-95BF-497E9CF9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688698-5783-4595-A077-4E151A94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D6C8-060A-4BA2-BF19-B77AC1B102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449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37F7D-9A34-4386-B8A5-75A1FBD8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0116E4-7C1F-49DB-9B87-17EC558E1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A6A448-7711-4F39-84FC-605D6111D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A73F66-F173-4E65-A3EA-51752045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A169-BE7B-47E8-B8BE-99920BC904A8}" type="datetimeFigureOut">
              <a:rPr lang="es-MX" smtClean="0"/>
              <a:t>25/02/2019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AD23C1-0FCE-49AD-AA01-C749C767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F4B346-A5BC-466A-9257-97E623A7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D6C8-060A-4BA2-BF19-B77AC1B102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002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EF2B9-EC6F-4A1E-BD0D-9270503E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9F30F9-EC12-4678-A731-A0FC34B3D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0BA64B-3D03-4CC8-9062-25BBCF721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332137-67B1-4E02-AEE5-E831FDA4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A169-BE7B-47E8-B8BE-99920BC904A8}" type="datetimeFigureOut">
              <a:rPr lang="es-MX" smtClean="0"/>
              <a:t>25/02/2019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E6DDF2-2465-4BC0-9B64-BBA2797F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8AE4B4-3D2B-4043-A9A5-9D7D2635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D6C8-060A-4BA2-BF19-B77AC1B102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785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591BA22-3740-4411-AAD8-A6D2B3E1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83B160-CB27-42B1-8D79-034F1DE2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1EE6CA-B798-41DA-94E2-8319FF406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5A169-BE7B-47E8-B8BE-99920BC904A8}" type="datetimeFigureOut">
              <a:rPr lang="es-MX" smtClean="0"/>
              <a:t>25/02/2019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DD389C-2DA0-4101-9D9F-E86821630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741DC4-A005-4D7B-8065-F6CEDCCE2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9D6C8-060A-4BA2-BF19-B77AC1B102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940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D9E78B00-E9E5-44D5-A871-E668DFD2C6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885093"/>
                  </p:ext>
                </p:extLst>
              </p:nvPr>
            </p:nvGraphicFramePr>
            <p:xfrm>
              <a:off x="1505243" y="396108"/>
              <a:ext cx="7258930" cy="12884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6990">
                      <a:extLst>
                        <a:ext uri="{9D8B030D-6E8A-4147-A177-3AD203B41FA5}">
                          <a16:colId xmlns:a16="http://schemas.microsoft.com/office/drawing/2014/main" val="3029759981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522954807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2503989353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3625528109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1769831506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3521368621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1989992342"/>
                        </a:ext>
                      </a:extLst>
                    </a:gridCol>
                  </a:tblGrid>
                  <a:tr h="644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4981528"/>
                      </a:ext>
                    </a:extLst>
                  </a:tr>
                  <a:tr h="6442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p>
                                    <m:r>
                                      <a:rPr lang="es-MX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s-MX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MX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MX" sz="2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593907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D9E78B00-E9E5-44D5-A871-E668DFD2C6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885093"/>
                  </p:ext>
                </p:extLst>
              </p:nvPr>
            </p:nvGraphicFramePr>
            <p:xfrm>
              <a:off x="1505243" y="396108"/>
              <a:ext cx="7258930" cy="12884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6990">
                      <a:extLst>
                        <a:ext uri="{9D8B030D-6E8A-4147-A177-3AD203B41FA5}">
                          <a16:colId xmlns:a16="http://schemas.microsoft.com/office/drawing/2014/main" val="3029759981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522954807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2503989353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3625528109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1769831506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3521368621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1989992342"/>
                        </a:ext>
                      </a:extLst>
                    </a:gridCol>
                  </a:tblGrid>
                  <a:tr h="644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4981528"/>
                      </a:ext>
                    </a:extLst>
                  </a:tr>
                  <a:tr h="644249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8" t="-101887" r="-602353" b="-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5939070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DA1D6EE-9D1F-47A3-A036-0393C869E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925176"/>
              </p:ext>
            </p:extLst>
          </p:nvPr>
        </p:nvGraphicFramePr>
        <p:xfrm>
          <a:off x="779529" y="2336262"/>
          <a:ext cx="8480585" cy="762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117">
                  <a:extLst>
                    <a:ext uri="{9D8B030D-6E8A-4147-A177-3AD203B41FA5}">
                      <a16:colId xmlns:a16="http://schemas.microsoft.com/office/drawing/2014/main" val="2464105677"/>
                    </a:ext>
                  </a:extLst>
                </a:gridCol>
                <a:gridCol w="1696117">
                  <a:extLst>
                    <a:ext uri="{9D8B030D-6E8A-4147-A177-3AD203B41FA5}">
                      <a16:colId xmlns:a16="http://schemas.microsoft.com/office/drawing/2014/main" val="141514555"/>
                    </a:ext>
                  </a:extLst>
                </a:gridCol>
                <a:gridCol w="1696117">
                  <a:extLst>
                    <a:ext uri="{9D8B030D-6E8A-4147-A177-3AD203B41FA5}">
                      <a16:colId xmlns:a16="http://schemas.microsoft.com/office/drawing/2014/main" val="3797866182"/>
                    </a:ext>
                  </a:extLst>
                </a:gridCol>
                <a:gridCol w="1696117">
                  <a:extLst>
                    <a:ext uri="{9D8B030D-6E8A-4147-A177-3AD203B41FA5}">
                      <a16:colId xmlns:a16="http://schemas.microsoft.com/office/drawing/2014/main" val="3367014748"/>
                    </a:ext>
                  </a:extLst>
                </a:gridCol>
                <a:gridCol w="1696117">
                  <a:extLst>
                    <a:ext uri="{9D8B030D-6E8A-4147-A177-3AD203B41FA5}">
                      <a16:colId xmlns:a16="http://schemas.microsoft.com/office/drawing/2014/main" val="2383741656"/>
                    </a:ext>
                  </a:extLst>
                </a:gridCol>
              </a:tblGrid>
              <a:tr h="7623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shesel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/>
                        <a:t>l</a:t>
                      </a:r>
                      <a:r>
                        <a:rPr lang="es-MX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lsseas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hellsb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ythese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ashore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859856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081F7AD0-7D81-4669-86C2-88ECFFA28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641261"/>
              </p:ext>
            </p:extLst>
          </p:nvPr>
        </p:nvGraphicFramePr>
        <p:xfrm>
          <a:off x="779528" y="3548205"/>
          <a:ext cx="8480585" cy="762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117">
                  <a:extLst>
                    <a:ext uri="{9D8B030D-6E8A-4147-A177-3AD203B41FA5}">
                      <a16:colId xmlns:a16="http://schemas.microsoft.com/office/drawing/2014/main" val="2464105677"/>
                    </a:ext>
                  </a:extLst>
                </a:gridCol>
                <a:gridCol w="1696117">
                  <a:extLst>
                    <a:ext uri="{9D8B030D-6E8A-4147-A177-3AD203B41FA5}">
                      <a16:colId xmlns:a16="http://schemas.microsoft.com/office/drawing/2014/main" val="141514555"/>
                    </a:ext>
                  </a:extLst>
                </a:gridCol>
                <a:gridCol w="1696117">
                  <a:extLst>
                    <a:ext uri="{9D8B030D-6E8A-4147-A177-3AD203B41FA5}">
                      <a16:colId xmlns:a16="http://schemas.microsoft.com/office/drawing/2014/main" val="3797866182"/>
                    </a:ext>
                  </a:extLst>
                </a:gridCol>
                <a:gridCol w="1696117">
                  <a:extLst>
                    <a:ext uri="{9D8B030D-6E8A-4147-A177-3AD203B41FA5}">
                      <a16:colId xmlns:a16="http://schemas.microsoft.com/office/drawing/2014/main" val="3367014748"/>
                    </a:ext>
                  </a:extLst>
                </a:gridCol>
                <a:gridCol w="1696117">
                  <a:extLst>
                    <a:ext uri="{9D8B030D-6E8A-4147-A177-3AD203B41FA5}">
                      <a16:colId xmlns:a16="http://schemas.microsoft.com/office/drawing/2014/main" val="2383741656"/>
                    </a:ext>
                  </a:extLst>
                </a:gridCol>
              </a:tblGrid>
              <a:tr h="7623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eeslsh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/>
                        <a:t>l</a:t>
                      </a:r>
                      <a:r>
                        <a:rPr lang="es-MX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salses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lshble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hsyeet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hraeos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85985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a 7">
                <a:extLst>
                  <a:ext uri="{FF2B5EF4-FFF2-40B4-BE49-F238E27FC236}">
                    <a16:creationId xmlns:a16="http://schemas.microsoft.com/office/drawing/2014/main" id="{20171D44-82E2-4B99-B1B0-0CEC6DAD1D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5454570"/>
                  </p:ext>
                </p:extLst>
              </p:nvPr>
            </p:nvGraphicFramePr>
            <p:xfrm>
              <a:off x="1505243" y="5004394"/>
              <a:ext cx="7258930" cy="12884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6990">
                      <a:extLst>
                        <a:ext uri="{9D8B030D-6E8A-4147-A177-3AD203B41FA5}">
                          <a16:colId xmlns:a16="http://schemas.microsoft.com/office/drawing/2014/main" val="3029759981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522954807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2503989353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3625528109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1769831506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3521368621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1989992342"/>
                        </a:ext>
                      </a:extLst>
                    </a:gridCol>
                  </a:tblGrid>
                  <a:tr h="644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4981528"/>
                      </a:ext>
                    </a:extLst>
                  </a:tr>
                  <a:tr h="6442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𝝅</m:t>
                                </m:r>
                                <m:r>
                                  <a:rPr lang="es-MX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MX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MX" sz="2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593907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a 7">
                <a:extLst>
                  <a:ext uri="{FF2B5EF4-FFF2-40B4-BE49-F238E27FC236}">
                    <a16:creationId xmlns:a16="http://schemas.microsoft.com/office/drawing/2014/main" id="{20171D44-82E2-4B99-B1B0-0CEC6DAD1D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5454570"/>
                  </p:ext>
                </p:extLst>
              </p:nvPr>
            </p:nvGraphicFramePr>
            <p:xfrm>
              <a:off x="1505243" y="5004394"/>
              <a:ext cx="7258930" cy="12884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6990">
                      <a:extLst>
                        <a:ext uri="{9D8B030D-6E8A-4147-A177-3AD203B41FA5}">
                          <a16:colId xmlns:a16="http://schemas.microsoft.com/office/drawing/2014/main" val="3029759981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522954807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2503989353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3625528109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1769831506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3521368621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1989992342"/>
                        </a:ext>
                      </a:extLst>
                    </a:gridCol>
                  </a:tblGrid>
                  <a:tr h="644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4981528"/>
                      </a:ext>
                    </a:extLst>
                  </a:tr>
                  <a:tr h="644249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88" t="-101887" r="-602353" b="-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593907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6043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D9E78B00-E9E5-44D5-A871-E668DFD2C6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7602469"/>
                  </p:ext>
                </p:extLst>
              </p:nvPr>
            </p:nvGraphicFramePr>
            <p:xfrm>
              <a:off x="1406769" y="3181511"/>
              <a:ext cx="7258930" cy="12884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6990">
                      <a:extLst>
                        <a:ext uri="{9D8B030D-6E8A-4147-A177-3AD203B41FA5}">
                          <a16:colId xmlns:a16="http://schemas.microsoft.com/office/drawing/2014/main" val="3029759981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522954807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2503989353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3625528109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1769831506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3521368621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1989992342"/>
                        </a:ext>
                      </a:extLst>
                    </a:gridCol>
                  </a:tblGrid>
                  <a:tr h="644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4981528"/>
                      </a:ext>
                    </a:extLst>
                  </a:tr>
                  <a:tr h="6442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p>
                                    <m:r>
                                      <a:rPr lang="es-MX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s-MX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MX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MX" sz="2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593907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D9E78B00-E9E5-44D5-A871-E668DFD2C6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7602469"/>
                  </p:ext>
                </p:extLst>
              </p:nvPr>
            </p:nvGraphicFramePr>
            <p:xfrm>
              <a:off x="1406769" y="3181511"/>
              <a:ext cx="7258930" cy="12884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6990">
                      <a:extLst>
                        <a:ext uri="{9D8B030D-6E8A-4147-A177-3AD203B41FA5}">
                          <a16:colId xmlns:a16="http://schemas.microsoft.com/office/drawing/2014/main" val="3029759981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522954807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2503989353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3625528109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1769831506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3521368621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1989992342"/>
                        </a:ext>
                      </a:extLst>
                    </a:gridCol>
                  </a:tblGrid>
                  <a:tr h="644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4981528"/>
                      </a:ext>
                    </a:extLst>
                  </a:tr>
                  <a:tr h="644249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8" t="-101887" r="-602353" b="-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593907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a 7">
                <a:extLst>
                  <a:ext uri="{FF2B5EF4-FFF2-40B4-BE49-F238E27FC236}">
                    <a16:creationId xmlns:a16="http://schemas.microsoft.com/office/drawing/2014/main" id="{20171D44-82E2-4B99-B1B0-0CEC6DAD1D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6978559"/>
                  </p:ext>
                </p:extLst>
              </p:nvPr>
            </p:nvGraphicFramePr>
            <p:xfrm>
              <a:off x="1406769" y="770018"/>
              <a:ext cx="7258930" cy="12884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6990">
                      <a:extLst>
                        <a:ext uri="{9D8B030D-6E8A-4147-A177-3AD203B41FA5}">
                          <a16:colId xmlns:a16="http://schemas.microsoft.com/office/drawing/2014/main" val="3029759981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522954807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2503989353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3625528109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1769831506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3521368621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1989992342"/>
                        </a:ext>
                      </a:extLst>
                    </a:gridCol>
                  </a:tblGrid>
                  <a:tr h="644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4981528"/>
                      </a:ext>
                    </a:extLst>
                  </a:tr>
                  <a:tr h="6442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𝝅</m:t>
                                </m:r>
                                <m:r>
                                  <a:rPr lang="es-MX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MX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MX" sz="2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593907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a 7">
                <a:extLst>
                  <a:ext uri="{FF2B5EF4-FFF2-40B4-BE49-F238E27FC236}">
                    <a16:creationId xmlns:a16="http://schemas.microsoft.com/office/drawing/2014/main" id="{20171D44-82E2-4B99-B1B0-0CEC6DAD1D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6978559"/>
                  </p:ext>
                </p:extLst>
              </p:nvPr>
            </p:nvGraphicFramePr>
            <p:xfrm>
              <a:off x="1406769" y="770018"/>
              <a:ext cx="7258930" cy="12884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6990">
                      <a:extLst>
                        <a:ext uri="{9D8B030D-6E8A-4147-A177-3AD203B41FA5}">
                          <a16:colId xmlns:a16="http://schemas.microsoft.com/office/drawing/2014/main" val="3029759981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522954807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2503989353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3625528109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1769831506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3521368621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1989992342"/>
                        </a:ext>
                      </a:extLst>
                    </a:gridCol>
                  </a:tblGrid>
                  <a:tr h="644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4981528"/>
                      </a:ext>
                    </a:extLst>
                  </a:tr>
                  <a:tr h="644249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88" t="-100943" r="-602353" b="-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5939070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AEE5202-3976-42F8-8733-CD2BD8DAF820}"/>
              </a:ext>
            </a:extLst>
          </p:cNvPr>
          <p:cNvCxnSpPr>
            <a:cxnSpLocks/>
          </p:cNvCxnSpPr>
          <p:nvPr/>
        </p:nvCxnSpPr>
        <p:spPr>
          <a:xfrm flipH="1">
            <a:off x="2968283" y="2058712"/>
            <a:ext cx="1965039" cy="112279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A1275E2-B6A6-4E30-BF96-54FD8C465A85}"/>
              </a:ext>
            </a:extLst>
          </p:cNvPr>
          <p:cNvCxnSpPr>
            <a:cxnSpLocks/>
          </p:cNvCxnSpPr>
          <p:nvPr/>
        </p:nvCxnSpPr>
        <p:spPr>
          <a:xfrm flipH="1">
            <a:off x="4093698" y="2058516"/>
            <a:ext cx="4065564" cy="112279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FD7AA9D-CAF0-4BE5-B282-447FE357A98D}"/>
              </a:ext>
            </a:extLst>
          </p:cNvPr>
          <p:cNvCxnSpPr>
            <a:cxnSpLocks/>
          </p:cNvCxnSpPr>
          <p:nvPr/>
        </p:nvCxnSpPr>
        <p:spPr>
          <a:xfrm flipH="1">
            <a:off x="6058737" y="2081334"/>
            <a:ext cx="1037440" cy="109998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9F43768-D3EC-491E-82B1-F4CC0FD4F16D}"/>
              </a:ext>
            </a:extLst>
          </p:cNvPr>
          <p:cNvCxnSpPr>
            <a:cxnSpLocks/>
          </p:cNvCxnSpPr>
          <p:nvPr/>
        </p:nvCxnSpPr>
        <p:spPr>
          <a:xfrm>
            <a:off x="2968283" y="2079317"/>
            <a:ext cx="2067951" cy="97174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FBB9872-CABB-4452-B5F0-008E7093A316}"/>
              </a:ext>
            </a:extLst>
          </p:cNvPr>
          <p:cNvCxnSpPr>
            <a:cxnSpLocks/>
          </p:cNvCxnSpPr>
          <p:nvPr/>
        </p:nvCxnSpPr>
        <p:spPr>
          <a:xfrm>
            <a:off x="4093698" y="2079317"/>
            <a:ext cx="3002479" cy="110199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1B4F587-E842-4A4F-AF27-1175E4DC16F0}"/>
              </a:ext>
            </a:extLst>
          </p:cNvPr>
          <p:cNvCxnSpPr>
            <a:cxnSpLocks/>
          </p:cNvCxnSpPr>
          <p:nvPr/>
        </p:nvCxnSpPr>
        <p:spPr>
          <a:xfrm>
            <a:off x="6028169" y="2021161"/>
            <a:ext cx="2131093" cy="11807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64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8D3FCA6-A92C-402C-A560-C1B39C161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355056"/>
              </p:ext>
            </p:extLst>
          </p:nvPr>
        </p:nvGraphicFramePr>
        <p:xfrm>
          <a:off x="2397759" y="1273019"/>
          <a:ext cx="6774376" cy="1544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7768">
                  <a:extLst>
                    <a:ext uri="{9D8B030D-6E8A-4147-A177-3AD203B41FA5}">
                      <a16:colId xmlns:a16="http://schemas.microsoft.com/office/drawing/2014/main" val="1154623761"/>
                    </a:ext>
                  </a:extLst>
                </a:gridCol>
                <a:gridCol w="967768">
                  <a:extLst>
                    <a:ext uri="{9D8B030D-6E8A-4147-A177-3AD203B41FA5}">
                      <a16:colId xmlns:a16="http://schemas.microsoft.com/office/drawing/2014/main" val="2543518706"/>
                    </a:ext>
                  </a:extLst>
                </a:gridCol>
                <a:gridCol w="967768">
                  <a:extLst>
                    <a:ext uri="{9D8B030D-6E8A-4147-A177-3AD203B41FA5}">
                      <a16:colId xmlns:a16="http://schemas.microsoft.com/office/drawing/2014/main" val="1909093882"/>
                    </a:ext>
                  </a:extLst>
                </a:gridCol>
                <a:gridCol w="967768">
                  <a:extLst>
                    <a:ext uri="{9D8B030D-6E8A-4147-A177-3AD203B41FA5}">
                      <a16:colId xmlns:a16="http://schemas.microsoft.com/office/drawing/2014/main" val="3110602650"/>
                    </a:ext>
                  </a:extLst>
                </a:gridCol>
                <a:gridCol w="967768">
                  <a:extLst>
                    <a:ext uri="{9D8B030D-6E8A-4147-A177-3AD203B41FA5}">
                      <a16:colId xmlns:a16="http://schemas.microsoft.com/office/drawing/2014/main" val="4143841061"/>
                    </a:ext>
                  </a:extLst>
                </a:gridCol>
                <a:gridCol w="967768">
                  <a:extLst>
                    <a:ext uri="{9D8B030D-6E8A-4147-A177-3AD203B41FA5}">
                      <a16:colId xmlns:a16="http://schemas.microsoft.com/office/drawing/2014/main" val="3068504072"/>
                    </a:ext>
                  </a:extLst>
                </a:gridCol>
                <a:gridCol w="967768">
                  <a:extLst>
                    <a:ext uri="{9D8B030D-6E8A-4147-A177-3AD203B41FA5}">
                      <a16:colId xmlns:a16="http://schemas.microsoft.com/office/drawing/2014/main" val="2803654898"/>
                    </a:ext>
                  </a:extLst>
                </a:gridCol>
              </a:tblGrid>
              <a:tr h="51483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08786"/>
                  </a:ext>
                </a:extLst>
              </a:tr>
              <a:tr h="51483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141146"/>
                  </a:ext>
                </a:extLst>
              </a:tr>
              <a:tr h="51483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91676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3A8FB0C3-A12D-4055-BDD3-174DFF67C960}"/>
              </a:ext>
            </a:extLst>
          </p:cNvPr>
          <p:cNvSpPr txBox="1"/>
          <p:nvPr/>
        </p:nvSpPr>
        <p:spPr>
          <a:xfrm>
            <a:off x="2439961" y="307609"/>
            <a:ext cx="4551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ilovemycryptoclass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FED5F80-51F0-4DEA-8198-D0B19957672C}"/>
              </a:ext>
            </a:extLst>
          </p:cNvPr>
          <p:cNvSpPr txBox="1"/>
          <p:nvPr/>
        </p:nvSpPr>
        <p:spPr>
          <a:xfrm>
            <a:off x="7445715" y="316265"/>
            <a:ext cx="2922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m = 7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088D03E-7A2E-4E57-97EB-160FD866048F}"/>
              </a:ext>
            </a:extLst>
          </p:cNvPr>
          <p:cNvSpPr txBox="1"/>
          <p:nvPr/>
        </p:nvSpPr>
        <p:spPr>
          <a:xfrm>
            <a:off x="1928060" y="3075057"/>
            <a:ext cx="4551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18 / 7 = </a:t>
            </a:r>
            <a:r>
              <a:rPr lang="es-MX" sz="4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.571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57998976-3A47-44B7-AE7F-3DA6CEE9B7D0}"/>
              </a:ext>
            </a:extLst>
          </p:cNvPr>
          <p:cNvSpPr/>
          <p:nvPr/>
        </p:nvSpPr>
        <p:spPr>
          <a:xfrm rot="16200000">
            <a:off x="3838140" y="3743275"/>
            <a:ext cx="379827" cy="267286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E317B35E-16F1-458E-ADCF-BCB139EE4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914996"/>
              </p:ext>
            </p:extLst>
          </p:nvPr>
        </p:nvGraphicFramePr>
        <p:xfrm>
          <a:off x="730742" y="5045719"/>
          <a:ext cx="10256127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387">
                  <a:extLst>
                    <a:ext uri="{9D8B030D-6E8A-4147-A177-3AD203B41FA5}">
                      <a16:colId xmlns:a16="http://schemas.microsoft.com/office/drawing/2014/main" val="2815346330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2315736385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3146447164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247289466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325708187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1016904780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2921613788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3639060942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3960877568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3564202459"/>
                    </a:ext>
                  </a:extLst>
                </a:gridCol>
                <a:gridCol w="407088">
                  <a:extLst>
                    <a:ext uri="{9D8B030D-6E8A-4147-A177-3AD203B41FA5}">
                      <a16:colId xmlns:a16="http://schemas.microsoft.com/office/drawing/2014/main" val="4069712356"/>
                    </a:ext>
                  </a:extLst>
                </a:gridCol>
                <a:gridCol w="569686">
                  <a:extLst>
                    <a:ext uri="{9D8B030D-6E8A-4147-A177-3AD203B41FA5}">
                      <a16:colId xmlns:a16="http://schemas.microsoft.com/office/drawing/2014/main" val="1318918974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2204117849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3496276586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1144273964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1129679437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3263772677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2439916274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2985314737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2134909398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2568774615"/>
                    </a:ext>
                  </a:extLst>
                </a:gridCol>
              </a:tblGrid>
              <a:tr h="379828"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88568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A4689413-BBA4-49E0-BB04-AE60E1E4FFB2}"/>
              </a:ext>
            </a:extLst>
          </p:cNvPr>
          <p:cNvSpPr txBox="1"/>
          <p:nvPr/>
        </p:nvSpPr>
        <p:spPr>
          <a:xfrm>
            <a:off x="5620050" y="3075057"/>
            <a:ext cx="4551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end = m * (</a:t>
            </a:r>
            <a:r>
              <a:rPr lang="es-MX" sz="4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+ 1) </a:t>
            </a:r>
            <a:endParaRPr lang="es-MX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43F2B53-2080-4DB3-B315-B29D8EC3AA23}"/>
              </a:ext>
            </a:extLst>
          </p:cNvPr>
          <p:cNvSpPr txBox="1"/>
          <p:nvPr/>
        </p:nvSpPr>
        <p:spPr>
          <a:xfrm>
            <a:off x="5620050" y="3876918"/>
            <a:ext cx="4551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end = 21</a:t>
            </a:r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714831E3-8465-491F-9321-BD9C05E40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047769"/>
              </p:ext>
            </p:extLst>
          </p:nvPr>
        </p:nvGraphicFramePr>
        <p:xfrm>
          <a:off x="730742" y="5523046"/>
          <a:ext cx="10256127" cy="379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387">
                  <a:extLst>
                    <a:ext uri="{9D8B030D-6E8A-4147-A177-3AD203B41FA5}">
                      <a16:colId xmlns:a16="http://schemas.microsoft.com/office/drawing/2014/main" val="2815346330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2315736385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3146447164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247289466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325708187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1016904780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2921613788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3639060942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3960877568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3564202459"/>
                    </a:ext>
                  </a:extLst>
                </a:gridCol>
                <a:gridCol w="407088">
                  <a:extLst>
                    <a:ext uri="{9D8B030D-6E8A-4147-A177-3AD203B41FA5}">
                      <a16:colId xmlns:a16="http://schemas.microsoft.com/office/drawing/2014/main" val="4069712356"/>
                    </a:ext>
                  </a:extLst>
                </a:gridCol>
                <a:gridCol w="569686">
                  <a:extLst>
                    <a:ext uri="{9D8B030D-6E8A-4147-A177-3AD203B41FA5}">
                      <a16:colId xmlns:a16="http://schemas.microsoft.com/office/drawing/2014/main" val="1318918974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2204117849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3496276586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1144273964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1129679437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3263772677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2439916274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2985314737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2134909398"/>
                    </a:ext>
                  </a:extLst>
                </a:gridCol>
                <a:gridCol w="488387">
                  <a:extLst>
                    <a:ext uri="{9D8B030D-6E8A-4147-A177-3AD203B41FA5}">
                      <a16:colId xmlns:a16="http://schemas.microsoft.com/office/drawing/2014/main" val="2568774615"/>
                    </a:ext>
                  </a:extLst>
                </a:gridCol>
              </a:tblGrid>
              <a:tr h="379828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88568"/>
                  </a:ext>
                </a:extLst>
              </a:tr>
            </a:tbl>
          </a:graphicData>
        </a:graphic>
      </p:graphicFrame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8EB9C2A6-D29F-4709-A903-B56780FB2195}"/>
              </a:ext>
            </a:extLst>
          </p:cNvPr>
          <p:cNvSpPr/>
          <p:nvPr/>
        </p:nvSpPr>
        <p:spPr>
          <a:xfrm rot="16200000">
            <a:off x="10543739" y="6061065"/>
            <a:ext cx="379827" cy="267286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331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DA1D6EE-9D1F-47A3-A036-0393C869E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5632"/>
              </p:ext>
            </p:extLst>
          </p:nvPr>
        </p:nvGraphicFramePr>
        <p:xfrm>
          <a:off x="779529" y="2336262"/>
          <a:ext cx="10713775" cy="762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755">
                  <a:extLst>
                    <a:ext uri="{9D8B030D-6E8A-4147-A177-3AD203B41FA5}">
                      <a16:colId xmlns:a16="http://schemas.microsoft.com/office/drawing/2014/main" val="2464105677"/>
                    </a:ext>
                  </a:extLst>
                </a:gridCol>
                <a:gridCol w="2142755">
                  <a:extLst>
                    <a:ext uri="{9D8B030D-6E8A-4147-A177-3AD203B41FA5}">
                      <a16:colId xmlns:a16="http://schemas.microsoft.com/office/drawing/2014/main" val="141514555"/>
                    </a:ext>
                  </a:extLst>
                </a:gridCol>
                <a:gridCol w="2142755">
                  <a:extLst>
                    <a:ext uri="{9D8B030D-6E8A-4147-A177-3AD203B41FA5}">
                      <a16:colId xmlns:a16="http://schemas.microsoft.com/office/drawing/2014/main" val="3797866182"/>
                    </a:ext>
                  </a:extLst>
                </a:gridCol>
                <a:gridCol w="2142755">
                  <a:extLst>
                    <a:ext uri="{9D8B030D-6E8A-4147-A177-3AD203B41FA5}">
                      <a16:colId xmlns:a16="http://schemas.microsoft.com/office/drawing/2014/main" val="3367014748"/>
                    </a:ext>
                  </a:extLst>
                </a:gridCol>
                <a:gridCol w="2142755">
                  <a:extLst>
                    <a:ext uri="{9D8B030D-6E8A-4147-A177-3AD203B41FA5}">
                      <a16:colId xmlns:a16="http://schemas.microsoft.com/office/drawing/2014/main" val="2383741656"/>
                    </a:ext>
                  </a:extLst>
                </a:gridCol>
              </a:tblGrid>
              <a:tr h="7623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shesel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isseas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hellsb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ythese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ashore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859856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081F7AD0-7D81-4669-86C2-88ECFFA28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49968"/>
              </p:ext>
            </p:extLst>
          </p:nvPr>
        </p:nvGraphicFramePr>
        <p:xfrm>
          <a:off x="779528" y="3548205"/>
          <a:ext cx="10713775" cy="86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755">
                  <a:extLst>
                    <a:ext uri="{9D8B030D-6E8A-4147-A177-3AD203B41FA5}">
                      <a16:colId xmlns:a16="http://schemas.microsoft.com/office/drawing/2014/main" val="2464105677"/>
                    </a:ext>
                  </a:extLst>
                </a:gridCol>
                <a:gridCol w="2142755">
                  <a:extLst>
                    <a:ext uri="{9D8B030D-6E8A-4147-A177-3AD203B41FA5}">
                      <a16:colId xmlns:a16="http://schemas.microsoft.com/office/drawing/2014/main" val="141514555"/>
                    </a:ext>
                  </a:extLst>
                </a:gridCol>
                <a:gridCol w="2142755">
                  <a:extLst>
                    <a:ext uri="{9D8B030D-6E8A-4147-A177-3AD203B41FA5}">
                      <a16:colId xmlns:a16="http://schemas.microsoft.com/office/drawing/2014/main" val="3797866182"/>
                    </a:ext>
                  </a:extLst>
                </a:gridCol>
                <a:gridCol w="2142755">
                  <a:extLst>
                    <a:ext uri="{9D8B030D-6E8A-4147-A177-3AD203B41FA5}">
                      <a16:colId xmlns:a16="http://schemas.microsoft.com/office/drawing/2014/main" val="3367014748"/>
                    </a:ext>
                  </a:extLst>
                </a:gridCol>
                <a:gridCol w="2142755">
                  <a:extLst>
                    <a:ext uri="{9D8B030D-6E8A-4147-A177-3AD203B41FA5}">
                      <a16:colId xmlns:a16="http://schemas.microsoft.com/office/drawing/2014/main" val="2383741656"/>
                    </a:ext>
                  </a:extLst>
                </a:gridCol>
              </a:tblGrid>
              <a:tr h="86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eeslsh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salses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lshble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hsyeet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hraeos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859856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400F0AEE-42BD-4206-A239-2F06128AC566}"/>
              </a:ext>
            </a:extLst>
          </p:cNvPr>
          <p:cNvSpPr txBox="1"/>
          <p:nvPr/>
        </p:nvSpPr>
        <p:spPr>
          <a:xfrm>
            <a:off x="779528" y="652361"/>
            <a:ext cx="1034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8B82554-48FE-4DB4-8C7F-B535DAF67DC4}"/>
              </a:ext>
            </a:extLst>
          </p:cNvPr>
          <p:cNvCxnSpPr>
            <a:cxnSpLocks/>
          </p:cNvCxnSpPr>
          <p:nvPr/>
        </p:nvCxnSpPr>
        <p:spPr>
          <a:xfrm flipH="1">
            <a:off x="1296907" y="2971723"/>
            <a:ext cx="517380" cy="86678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52E81C4-CA23-4E0F-A615-AA07D6666632}"/>
              </a:ext>
            </a:extLst>
          </p:cNvPr>
          <p:cNvCxnSpPr>
            <a:cxnSpLocks/>
          </p:cNvCxnSpPr>
          <p:nvPr/>
        </p:nvCxnSpPr>
        <p:spPr>
          <a:xfrm flipH="1">
            <a:off x="3657600" y="2975025"/>
            <a:ext cx="572338" cy="86348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D6CD236-A512-4C64-B62F-8CACD7B14237}"/>
              </a:ext>
            </a:extLst>
          </p:cNvPr>
          <p:cNvCxnSpPr>
            <a:cxnSpLocks/>
          </p:cNvCxnSpPr>
          <p:nvPr/>
        </p:nvCxnSpPr>
        <p:spPr>
          <a:xfrm>
            <a:off x="5627077" y="2946105"/>
            <a:ext cx="363860" cy="83822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73B8FE5-5240-43AF-A2C7-A1EA60D5AABD}"/>
              </a:ext>
            </a:extLst>
          </p:cNvPr>
          <p:cNvCxnSpPr>
            <a:cxnSpLocks/>
          </p:cNvCxnSpPr>
          <p:nvPr/>
        </p:nvCxnSpPr>
        <p:spPr>
          <a:xfrm flipH="1">
            <a:off x="8457820" y="2971723"/>
            <a:ext cx="455205" cy="86678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a 16">
                <a:extLst>
                  <a:ext uri="{FF2B5EF4-FFF2-40B4-BE49-F238E27FC236}">
                    <a16:creationId xmlns:a16="http://schemas.microsoft.com/office/drawing/2014/main" id="{9B6D7F40-A5BD-487B-97D9-9AEBEF25D9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530081"/>
                  </p:ext>
                </p:extLst>
              </p:nvPr>
            </p:nvGraphicFramePr>
            <p:xfrm>
              <a:off x="2053883" y="362055"/>
              <a:ext cx="7258930" cy="12884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6990">
                      <a:extLst>
                        <a:ext uri="{9D8B030D-6E8A-4147-A177-3AD203B41FA5}">
                          <a16:colId xmlns:a16="http://schemas.microsoft.com/office/drawing/2014/main" val="3029759981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522954807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2503989353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3625528109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1769831506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3521368621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1989992342"/>
                        </a:ext>
                      </a:extLst>
                    </a:gridCol>
                  </a:tblGrid>
                  <a:tr h="644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4981528"/>
                      </a:ext>
                    </a:extLst>
                  </a:tr>
                  <a:tr h="6442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𝝅</m:t>
                                </m:r>
                                <m:r>
                                  <a:rPr lang="es-MX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MX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MX" sz="2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593907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a 16">
                <a:extLst>
                  <a:ext uri="{FF2B5EF4-FFF2-40B4-BE49-F238E27FC236}">
                    <a16:creationId xmlns:a16="http://schemas.microsoft.com/office/drawing/2014/main" id="{9B6D7F40-A5BD-487B-97D9-9AEBEF25D9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530081"/>
                  </p:ext>
                </p:extLst>
              </p:nvPr>
            </p:nvGraphicFramePr>
            <p:xfrm>
              <a:off x="2053883" y="362055"/>
              <a:ext cx="7258930" cy="12884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6990">
                      <a:extLst>
                        <a:ext uri="{9D8B030D-6E8A-4147-A177-3AD203B41FA5}">
                          <a16:colId xmlns:a16="http://schemas.microsoft.com/office/drawing/2014/main" val="3029759981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522954807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2503989353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3625528109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1769831506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3521368621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1989992342"/>
                        </a:ext>
                      </a:extLst>
                    </a:gridCol>
                  </a:tblGrid>
                  <a:tr h="644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4981528"/>
                      </a:ext>
                    </a:extLst>
                  </a:tr>
                  <a:tr h="644249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8" t="-100943" r="-602353" b="-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5939070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5E99C7F-6C9A-4D4A-8A08-34A22A341F95}"/>
              </a:ext>
            </a:extLst>
          </p:cNvPr>
          <p:cNvCxnSpPr>
            <a:cxnSpLocks/>
          </p:cNvCxnSpPr>
          <p:nvPr/>
        </p:nvCxnSpPr>
        <p:spPr>
          <a:xfrm>
            <a:off x="10045901" y="2946105"/>
            <a:ext cx="983170" cy="8924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12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DA1D6EE-9D1F-47A3-A036-0393C869E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912247"/>
              </p:ext>
            </p:extLst>
          </p:nvPr>
        </p:nvGraphicFramePr>
        <p:xfrm>
          <a:off x="830109" y="3643654"/>
          <a:ext cx="10713775" cy="762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755">
                  <a:extLst>
                    <a:ext uri="{9D8B030D-6E8A-4147-A177-3AD203B41FA5}">
                      <a16:colId xmlns:a16="http://schemas.microsoft.com/office/drawing/2014/main" val="2464105677"/>
                    </a:ext>
                  </a:extLst>
                </a:gridCol>
                <a:gridCol w="2142755">
                  <a:extLst>
                    <a:ext uri="{9D8B030D-6E8A-4147-A177-3AD203B41FA5}">
                      <a16:colId xmlns:a16="http://schemas.microsoft.com/office/drawing/2014/main" val="141514555"/>
                    </a:ext>
                  </a:extLst>
                </a:gridCol>
                <a:gridCol w="2142755">
                  <a:extLst>
                    <a:ext uri="{9D8B030D-6E8A-4147-A177-3AD203B41FA5}">
                      <a16:colId xmlns:a16="http://schemas.microsoft.com/office/drawing/2014/main" val="3797866182"/>
                    </a:ext>
                  </a:extLst>
                </a:gridCol>
                <a:gridCol w="2142755">
                  <a:extLst>
                    <a:ext uri="{9D8B030D-6E8A-4147-A177-3AD203B41FA5}">
                      <a16:colId xmlns:a16="http://schemas.microsoft.com/office/drawing/2014/main" val="3367014748"/>
                    </a:ext>
                  </a:extLst>
                </a:gridCol>
                <a:gridCol w="2142755">
                  <a:extLst>
                    <a:ext uri="{9D8B030D-6E8A-4147-A177-3AD203B41FA5}">
                      <a16:colId xmlns:a16="http://schemas.microsoft.com/office/drawing/2014/main" val="2383741656"/>
                    </a:ext>
                  </a:extLst>
                </a:gridCol>
              </a:tblGrid>
              <a:tr h="7623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shesel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isseas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hellsb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ythese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ashore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859856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081F7AD0-7D81-4669-86C2-88ECFFA28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054068"/>
              </p:ext>
            </p:extLst>
          </p:nvPr>
        </p:nvGraphicFramePr>
        <p:xfrm>
          <a:off x="844177" y="2301881"/>
          <a:ext cx="10713775" cy="86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755">
                  <a:extLst>
                    <a:ext uri="{9D8B030D-6E8A-4147-A177-3AD203B41FA5}">
                      <a16:colId xmlns:a16="http://schemas.microsoft.com/office/drawing/2014/main" val="2464105677"/>
                    </a:ext>
                  </a:extLst>
                </a:gridCol>
                <a:gridCol w="2142755">
                  <a:extLst>
                    <a:ext uri="{9D8B030D-6E8A-4147-A177-3AD203B41FA5}">
                      <a16:colId xmlns:a16="http://schemas.microsoft.com/office/drawing/2014/main" val="141514555"/>
                    </a:ext>
                  </a:extLst>
                </a:gridCol>
                <a:gridCol w="2142755">
                  <a:extLst>
                    <a:ext uri="{9D8B030D-6E8A-4147-A177-3AD203B41FA5}">
                      <a16:colId xmlns:a16="http://schemas.microsoft.com/office/drawing/2014/main" val="3797866182"/>
                    </a:ext>
                  </a:extLst>
                </a:gridCol>
                <a:gridCol w="2142755">
                  <a:extLst>
                    <a:ext uri="{9D8B030D-6E8A-4147-A177-3AD203B41FA5}">
                      <a16:colId xmlns:a16="http://schemas.microsoft.com/office/drawing/2014/main" val="3367014748"/>
                    </a:ext>
                  </a:extLst>
                </a:gridCol>
                <a:gridCol w="2142755">
                  <a:extLst>
                    <a:ext uri="{9D8B030D-6E8A-4147-A177-3AD203B41FA5}">
                      <a16:colId xmlns:a16="http://schemas.microsoft.com/office/drawing/2014/main" val="2383741656"/>
                    </a:ext>
                  </a:extLst>
                </a:gridCol>
              </a:tblGrid>
              <a:tr h="86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eeslsh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salses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lshble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hsyeet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hraeos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859856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400F0AEE-42BD-4206-A239-2F06128AC566}"/>
              </a:ext>
            </a:extLst>
          </p:cNvPr>
          <p:cNvSpPr txBox="1"/>
          <p:nvPr/>
        </p:nvSpPr>
        <p:spPr>
          <a:xfrm>
            <a:off x="1736129" y="652361"/>
            <a:ext cx="1034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8B82554-48FE-4DB4-8C7F-B535DAF67DC4}"/>
              </a:ext>
            </a:extLst>
          </p:cNvPr>
          <p:cNvCxnSpPr>
            <a:cxnSpLocks/>
          </p:cNvCxnSpPr>
          <p:nvPr/>
        </p:nvCxnSpPr>
        <p:spPr>
          <a:xfrm flipH="1">
            <a:off x="1296907" y="2971723"/>
            <a:ext cx="517380" cy="86678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52E81C4-CA23-4E0F-A615-AA07D6666632}"/>
              </a:ext>
            </a:extLst>
          </p:cNvPr>
          <p:cNvCxnSpPr>
            <a:cxnSpLocks/>
          </p:cNvCxnSpPr>
          <p:nvPr/>
        </p:nvCxnSpPr>
        <p:spPr>
          <a:xfrm flipH="1">
            <a:off x="3657600" y="2946105"/>
            <a:ext cx="942535" cy="89240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D6CD236-A512-4C64-B62F-8CACD7B14237}"/>
              </a:ext>
            </a:extLst>
          </p:cNvPr>
          <p:cNvCxnSpPr>
            <a:cxnSpLocks/>
          </p:cNvCxnSpPr>
          <p:nvPr/>
        </p:nvCxnSpPr>
        <p:spPr>
          <a:xfrm>
            <a:off x="5627077" y="2946105"/>
            <a:ext cx="468923" cy="84210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73B8FE5-5240-43AF-A2C7-A1EA60D5AABD}"/>
              </a:ext>
            </a:extLst>
          </p:cNvPr>
          <p:cNvCxnSpPr>
            <a:cxnSpLocks/>
          </p:cNvCxnSpPr>
          <p:nvPr/>
        </p:nvCxnSpPr>
        <p:spPr>
          <a:xfrm flipH="1">
            <a:off x="8384345" y="2971723"/>
            <a:ext cx="393294" cy="86678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5E99C7F-6C9A-4D4A-8A08-34A22A341F95}"/>
              </a:ext>
            </a:extLst>
          </p:cNvPr>
          <p:cNvCxnSpPr>
            <a:cxnSpLocks/>
          </p:cNvCxnSpPr>
          <p:nvPr/>
        </p:nvCxnSpPr>
        <p:spPr>
          <a:xfrm>
            <a:off x="10045901" y="2946105"/>
            <a:ext cx="849192" cy="8924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a 10">
                <a:extLst>
                  <a:ext uri="{FF2B5EF4-FFF2-40B4-BE49-F238E27FC236}">
                    <a16:creationId xmlns:a16="http://schemas.microsoft.com/office/drawing/2014/main" id="{F809108C-D5C6-46B5-AE7D-E5F026A69A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3921329"/>
                  </p:ext>
                </p:extLst>
              </p:nvPr>
            </p:nvGraphicFramePr>
            <p:xfrm>
              <a:off x="2827608" y="396108"/>
              <a:ext cx="7258930" cy="12884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6990">
                      <a:extLst>
                        <a:ext uri="{9D8B030D-6E8A-4147-A177-3AD203B41FA5}">
                          <a16:colId xmlns:a16="http://schemas.microsoft.com/office/drawing/2014/main" val="3029759981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522954807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2503989353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3625528109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1769831506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3521368621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1989992342"/>
                        </a:ext>
                      </a:extLst>
                    </a:gridCol>
                  </a:tblGrid>
                  <a:tr h="644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4981528"/>
                      </a:ext>
                    </a:extLst>
                  </a:tr>
                  <a:tr h="6442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p>
                                    <m:r>
                                      <a:rPr lang="es-MX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s-MX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MX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MX" sz="2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593907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a 10">
                <a:extLst>
                  <a:ext uri="{FF2B5EF4-FFF2-40B4-BE49-F238E27FC236}">
                    <a16:creationId xmlns:a16="http://schemas.microsoft.com/office/drawing/2014/main" id="{F809108C-D5C6-46B5-AE7D-E5F026A69A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3921329"/>
                  </p:ext>
                </p:extLst>
              </p:nvPr>
            </p:nvGraphicFramePr>
            <p:xfrm>
              <a:off x="2827608" y="396108"/>
              <a:ext cx="7258930" cy="12884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6990">
                      <a:extLst>
                        <a:ext uri="{9D8B030D-6E8A-4147-A177-3AD203B41FA5}">
                          <a16:colId xmlns:a16="http://schemas.microsoft.com/office/drawing/2014/main" val="3029759981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522954807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2503989353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3625528109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1769831506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3521368621"/>
                        </a:ext>
                      </a:extLst>
                    </a:gridCol>
                    <a:gridCol w="1036990">
                      <a:extLst>
                        <a:ext uri="{9D8B030D-6E8A-4147-A177-3AD203B41FA5}">
                          <a16:colId xmlns:a16="http://schemas.microsoft.com/office/drawing/2014/main" val="1989992342"/>
                        </a:ext>
                      </a:extLst>
                    </a:gridCol>
                  </a:tblGrid>
                  <a:tr h="644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4981528"/>
                      </a:ext>
                    </a:extLst>
                  </a:tr>
                  <a:tr h="644249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8" t="-101887" r="-602353" b="-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593907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7033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212</Words>
  <Application>Microsoft Office PowerPoint</Application>
  <PresentationFormat>Panorámica</PresentationFormat>
  <Paragraphs>178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Abigail Nic. S.</cp:lastModifiedBy>
  <cp:revision>12</cp:revision>
  <dcterms:created xsi:type="dcterms:W3CDTF">2019-02-26T01:44:58Z</dcterms:created>
  <dcterms:modified xsi:type="dcterms:W3CDTF">2019-02-26T06:31:20Z</dcterms:modified>
</cp:coreProperties>
</file>