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6D3F9-157E-4A16-A9EB-2D2722487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89516A-3B0B-4D69-8AFF-41B7EBA9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27129-EA28-417E-84A6-89687EB3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6BF68-D34C-42A2-85DD-D97CCFE5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DE753-5BCE-44B3-A2D4-AAA9F50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36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54ED-988B-43B6-B297-914D2699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1B9E1-B6CA-4A3B-A369-023C8A92C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B57F0-4CF4-4A11-8573-385A9EC0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12573-6594-4301-A52B-80F6BD70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AEFDF-8E87-43CA-B64E-71A0828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03FCE2-24A2-42EB-9052-93EF777B4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7E9B8A-B3AD-4E88-AAEF-26697316F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64419-A598-4289-B605-8365F5E4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99C40-66DE-4DD4-9C7A-BA67C85B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24BDA-9348-43F6-9722-BEB8F3C4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72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8570-2EDE-454E-807F-1FB95C1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71B8E-5FB9-457B-AE50-9DED0FCB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A136F-6513-4200-8A18-1207FA38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4B5AF-F3D1-4A85-8A16-BD03C19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160EE-F545-4A7E-9869-9D3D46FA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3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80F9-E87C-4103-A028-0775262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2D0B2-9687-4459-B509-5286B81C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F3661-4906-4780-ABEF-322E7ABA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425E5-E594-4E70-94D0-F5FF625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624DB-EBAE-4EF9-A990-B1ED0D69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7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A3117-4ED0-4B08-B9C0-95E4313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62C4-1BC4-4AB8-A7D3-A43F0D29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B8F5A-18CD-4969-9219-207B24C2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64670-D18B-48FE-8C39-07BAA44E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293B50-3D8A-4426-939B-2CFAEC7D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E60905-B1B2-4FF7-A8AE-6EC25B6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8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3824A-5D11-4577-A9EC-568D4F77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5DB22-C251-4CFB-8741-D5538661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647EF-E53A-419D-882D-2ADCB588F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238F8F-87B8-4519-9122-9517F5D16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01516A-BB76-406D-A0AA-F5E80B4F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4E65E7-5020-4B72-8C35-114BDC1F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A1A56C-2B2F-4FBE-8D2A-3313AA7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73AA83-41D7-41E4-8A66-3533A43E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5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A9C2-5910-4B9E-B5D7-B8BB79B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328994-65CF-4716-80D3-6FA9E618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A5C3A7-ED9F-41E9-8369-0D7011B0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5356FC-6F30-4CB0-8708-29D1ADE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6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EDA294-B552-404D-9340-7ED254B7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23578C-7791-42A0-8645-D41BEA6F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A7FC8B-EA2A-4A1C-BACE-755820FA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2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D7C25-9E01-4861-B76A-A5038B6B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DC245-C111-4EE8-84BF-72F17359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465DDE-144E-48C8-85EF-37421D142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752A4-8AE7-41EE-B31C-58968C32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68FAF-2696-4A77-93D9-23842EDF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18B8F-9ECC-404A-A3AE-13A37A6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59D3-9BA9-4E0C-AFA9-04BA737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AC86AF-FBFB-43BF-93AC-22AD09F6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55467-8AA4-4BD5-96F8-59CE1AC8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AE429F-D8D0-4873-BF74-7A3BCABA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158BDA-1AF9-4105-8330-09AF3B38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CC9B8-395B-450D-AF20-127D547F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1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77A432-571A-45F4-B082-B651FA6E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8A6AD-F881-4480-95C1-3DC85344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767C3-03A2-40B9-A7E7-25E1FAB7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9467-B7EE-497A-94CB-45D86529E883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F4D34-272C-46AA-AF0D-C91DC74FB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7E8A3-00A0-43F3-B22B-C2A792A0E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8997-8123-4523-9870-CB7C95EBD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1C0624-0002-4772-B06F-D28B8F1A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9182"/>
              </p:ext>
            </p:extLst>
          </p:nvPr>
        </p:nvGraphicFramePr>
        <p:xfrm>
          <a:off x="3291840" y="2750689"/>
          <a:ext cx="8356210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621">
                  <a:extLst>
                    <a:ext uri="{9D8B030D-6E8A-4147-A177-3AD203B41FA5}">
                      <a16:colId xmlns:a16="http://schemas.microsoft.com/office/drawing/2014/main" val="12776706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13251241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022301605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39300288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48048327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04889469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825002458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788665466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55915753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264151141"/>
                    </a:ext>
                  </a:extLst>
                </a:gridCol>
              </a:tblGrid>
              <a:tr h="110913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entury Gothic" panose="020B0502020202020204" pitchFamily="34" charset="0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315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73D1899-0E85-4479-8ADD-21C5D031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5690"/>
              </p:ext>
            </p:extLst>
          </p:nvPr>
        </p:nvGraphicFramePr>
        <p:xfrm>
          <a:off x="3291840" y="4171071"/>
          <a:ext cx="8356210" cy="1109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621">
                  <a:extLst>
                    <a:ext uri="{9D8B030D-6E8A-4147-A177-3AD203B41FA5}">
                      <a16:colId xmlns:a16="http://schemas.microsoft.com/office/drawing/2014/main" val="12776706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13251241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022301605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39300288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48048327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04889469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825002458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788665466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55915753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264151141"/>
                    </a:ext>
                  </a:extLst>
                </a:gridCol>
              </a:tblGrid>
              <a:tr h="1109134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315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58760C8-F095-4FDB-AC8E-E3317F00E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40122"/>
              </p:ext>
            </p:extLst>
          </p:nvPr>
        </p:nvGraphicFramePr>
        <p:xfrm>
          <a:off x="3291840" y="1330308"/>
          <a:ext cx="8356210" cy="1109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621">
                  <a:extLst>
                    <a:ext uri="{9D8B030D-6E8A-4147-A177-3AD203B41FA5}">
                      <a16:colId xmlns:a16="http://schemas.microsoft.com/office/drawing/2014/main" val="12776706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13251241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022301605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393002889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1480483270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04889469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3825002458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788665466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2559157533"/>
                    </a:ext>
                  </a:extLst>
                </a:gridCol>
                <a:gridCol w="835621">
                  <a:extLst>
                    <a:ext uri="{9D8B030D-6E8A-4147-A177-3AD203B41FA5}">
                      <a16:colId xmlns:a16="http://schemas.microsoft.com/office/drawing/2014/main" val="4264151141"/>
                    </a:ext>
                  </a:extLst>
                </a:gridCol>
              </a:tblGrid>
              <a:tr h="1109134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entury Gothic" panose="020B0502020202020204" pitchFamily="34" charset="0"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315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B9C393D-8B84-41FF-A453-45EF43DF1807}"/>
              </a:ext>
            </a:extLst>
          </p:cNvPr>
          <p:cNvSpPr txBox="1"/>
          <p:nvPr/>
        </p:nvSpPr>
        <p:spPr>
          <a:xfrm>
            <a:off x="1315329" y="4464028"/>
            <a:ext cx="177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numCip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DD06CD-492B-43B7-8EAA-5B6D1D3CF460}"/>
              </a:ext>
            </a:extLst>
          </p:cNvPr>
          <p:cNvSpPr txBox="1"/>
          <p:nvPr/>
        </p:nvSpPr>
        <p:spPr>
          <a:xfrm>
            <a:off x="914401" y="2939896"/>
            <a:ext cx="20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Character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9DE9E7-FADF-4342-8862-5944D4DB9EE7}"/>
              </a:ext>
            </a:extLst>
          </p:cNvPr>
          <p:cNvSpPr txBox="1"/>
          <p:nvPr/>
        </p:nvSpPr>
        <p:spPr>
          <a:xfrm>
            <a:off x="914401" y="1611606"/>
            <a:ext cx="20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1913419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3</cp:revision>
  <dcterms:created xsi:type="dcterms:W3CDTF">2019-02-13T15:58:51Z</dcterms:created>
  <dcterms:modified xsi:type="dcterms:W3CDTF">2019-02-13T18:04:56Z</dcterms:modified>
</cp:coreProperties>
</file>