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5828-D322-482F-9CF0-ED47D4923AE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D1DD-2A26-419C-B542-7060C822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DD696A-C6B2-4976-937A-DD76AE90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5"/>
            <a:ext cx="6858000" cy="9037069"/>
          </a:xfrm>
          <a:prstGeom prst="rect">
            <a:avLst/>
          </a:prstGeom>
        </p:spPr>
      </p:pic>
      <p:pic>
        <p:nvPicPr>
          <p:cNvPr id="7" name="Imagen 6" descr="Imagen que contiene ventana&#10;&#10;Descripción generada automáticamente">
            <a:extLst>
              <a:ext uri="{FF2B5EF4-FFF2-40B4-BE49-F238E27FC236}">
                <a16:creationId xmlns:a16="http://schemas.microsoft.com/office/drawing/2014/main" id="{DA7E3E6F-2AB1-424E-BC3F-CE78249A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5001"/>
            <a:ext cx="3238732" cy="32387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4C04E4-3F97-469B-A87A-74DB70D707C9}"/>
              </a:ext>
            </a:extLst>
          </p:cNvPr>
          <p:cNvSpPr txBox="1"/>
          <p:nvPr/>
        </p:nvSpPr>
        <p:spPr>
          <a:xfrm>
            <a:off x="2712071" y="6654738"/>
            <a:ext cx="28738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González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Núñez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Daniel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Hernández Castellanos César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Nicolás Sayago Abigail</a:t>
            </a:r>
          </a:p>
          <a:p>
            <a:pPr algn="ctr"/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7EF945-83D3-406C-98AB-72705CB2AA42}"/>
              </a:ext>
            </a:extLst>
          </p:cNvPr>
          <p:cNvSpPr txBox="1"/>
          <p:nvPr/>
        </p:nvSpPr>
        <p:spPr>
          <a:xfrm>
            <a:off x="1541651" y="3880388"/>
            <a:ext cx="3011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you want to send secure notes?</a:t>
            </a:r>
          </a:p>
        </p:txBody>
      </p:sp>
      <p:pic>
        <p:nvPicPr>
          <p:cNvPr id="1030" name="Picture 6" descr="Resultado de imagen para secure">
            <a:extLst>
              <a:ext uri="{FF2B5EF4-FFF2-40B4-BE49-F238E27FC236}">
                <a16:creationId xmlns:a16="http://schemas.microsoft.com/office/drawing/2014/main" id="{9D986AE6-E056-42AD-A7C8-5436A4A5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3356889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para secure">
            <a:extLst>
              <a:ext uri="{FF2B5EF4-FFF2-40B4-BE49-F238E27FC236}">
                <a16:creationId xmlns:a16="http://schemas.microsoft.com/office/drawing/2014/main" id="{8FFCD56C-55E7-42CB-A007-E1EBD4D44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4075271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para secure">
            <a:extLst>
              <a:ext uri="{FF2B5EF4-FFF2-40B4-BE49-F238E27FC236}">
                <a16:creationId xmlns:a16="http://schemas.microsoft.com/office/drawing/2014/main" id="{7723168B-5AFD-4AC8-90B3-DF90DEB1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4793653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n para secure">
            <a:extLst>
              <a:ext uri="{FF2B5EF4-FFF2-40B4-BE49-F238E27FC236}">
                <a16:creationId xmlns:a16="http://schemas.microsoft.com/office/drawing/2014/main" id="{8E5FE157-0A8B-4AFB-871F-7C930044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5512035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para secure">
            <a:extLst>
              <a:ext uri="{FF2B5EF4-FFF2-40B4-BE49-F238E27FC236}">
                <a16:creationId xmlns:a16="http://schemas.microsoft.com/office/drawing/2014/main" id="{C33E8973-7A88-4E3E-9145-CDB0EF6F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627782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n para secure">
            <a:extLst>
              <a:ext uri="{FF2B5EF4-FFF2-40B4-BE49-F238E27FC236}">
                <a16:creationId xmlns:a16="http://schemas.microsoft.com/office/drawing/2014/main" id="{AE98986C-9365-463D-AC37-22B96936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7043619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secure">
            <a:extLst>
              <a:ext uri="{FF2B5EF4-FFF2-40B4-BE49-F238E27FC236}">
                <a16:creationId xmlns:a16="http://schemas.microsoft.com/office/drawing/2014/main" id="{AD54C80C-BC42-4C6C-8DFD-DE80F429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7809411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n para secure">
            <a:extLst>
              <a:ext uri="{FF2B5EF4-FFF2-40B4-BE49-F238E27FC236}">
                <a16:creationId xmlns:a16="http://schemas.microsoft.com/office/drawing/2014/main" id="{6814C5F7-3497-4269-8F10-8D3549CD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8575203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sultado de imagen para secure">
            <a:extLst>
              <a:ext uri="{FF2B5EF4-FFF2-40B4-BE49-F238E27FC236}">
                <a16:creationId xmlns:a16="http://schemas.microsoft.com/office/drawing/2014/main" id="{61BD93D5-37AD-401F-9485-A1E6BF4A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82" y="8575203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para secure">
            <a:extLst>
              <a:ext uri="{FF2B5EF4-FFF2-40B4-BE49-F238E27FC236}">
                <a16:creationId xmlns:a16="http://schemas.microsoft.com/office/drawing/2014/main" id="{036B1456-80F6-4FAB-B26B-97091CDE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4" y="852977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para secure">
            <a:extLst>
              <a:ext uri="{FF2B5EF4-FFF2-40B4-BE49-F238E27FC236}">
                <a16:creationId xmlns:a16="http://schemas.microsoft.com/office/drawing/2014/main" id="{E58CB3E1-2583-4087-96B1-612A34E9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26" y="851899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secure">
            <a:extLst>
              <a:ext uri="{FF2B5EF4-FFF2-40B4-BE49-F238E27FC236}">
                <a16:creationId xmlns:a16="http://schemas.microsoft.com/office/drawing/2014/main" id="{4434ABB5-A3E4-4AAE-9A4E-4B2E3287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98" y="851280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n para secure">
            <a:extLst>
              <a:ext uri="{FF2B5EF4-FFF2-40B4-BE49-F238E27FC236}">
                <a16:creationId xmlns:a16="http://schemas.microsoft.com/office/drawing/2014/main" id="{A833E60F-EA76-4C33-9C39-1159BAF5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70" y="8512202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n para secure">
            <a:extLst>
              <a:ext uri="{FF2B5EF4-FFF2-40B4-BE49-F238E27FC236}">
                <a16:creationId xmlns:a16="http://schemas.microsoft.com/office/drawing/2014/main" id="{B4A7079B-D72C-44F4-B62F-398BC03C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3405696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n para secure">
            <a:extLst>
              <a:ext uri="{FF2B5EF4-FFF2-40B4-BE49-F238E27FC236}">
                <a16:creationId xmlns:a16="http://schemas.microsoft.com/office/drawing/2014/main" id="{1C2B17A8-2BEF-4314-AB12-EBB1E29F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4082602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n para secure">
            <a:extLst>
              <a:ext uri="{FF2B5EF4-FFF2-40B4-BE49-F238E27FC236}">
                <a16:creationId xmlns:a16="http://schemas.microsoft.com/office/drawing/2014/main" id="{EE9ABCC6-92A7-460A-AFE1-1508DC24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4759508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ultado de imagen para secure">
            <a:extLst>
              <a:ext uri="{FF2B5EF4-FFF2-40B4-BE49-F238E27FC236}">
                <a16:creationId xmlns:a16="http://schemas.microsoft.com/office/drawing/2014/main" id="{9E41D4F3-76E7-414E-96B1-454D459A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5512035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n para secure">
            <a:extLst>
              <a:ext uri="{FF2B5EF4-FFF2-40B4-BE49-F238E27FC236}">
                <a16:creationId xmlns:a16="http://schemas.microsoft.com/office/drawing/2014/main" id="{18E4E960-0825-4A92-B79C-CA356F5D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627782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sultado de imagen para secure">
            <a:extLst>
              <a:ext uri="{FF2B5EF4-FFF2-40B4-BE49-F238E27FC236}">
                <a16:creationId xmlns:a16="http://schemas.microsoft.com/office/drawing/2014/main" id="{EC2CAFA4-68ED-4719-AE83-0B6A5BEB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073" y="7043619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n para secure">
            <a:extLst>
              <a:ext uri="{FF2B5EF4-FFF2-40B4-BE49-F238E27FC236}">
                <a16:creationId xmlns:a16="http://schemas.microsoft.com/office/drawing/2014/main" id="{EEFFB952-03A1-46C9-A362-A0D2BD22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42" y="7809411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n para secure">
            <a:extLst>
              <a:ext uri="{FF2B5EF4-FFF2-40B4-BE49-F238E27FC236}">
                <a16:creationId xmlns:a16="http://schemas.microsoft.com/office/drawing/2014/main" id="{2C70C52A-5221-45F5-8DCD-E0876D55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2591097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esultado de imagen para secure">
            <a:extLst>
              <a:ext uri="{FF2B5EF4-FFF2-40B4-BE49-F238E27FC236}">
                <a16:creationId xmlns:a16="http://schemas.microsoft.com/office/drawing/2014/main" id="{15054CC1-F3E7-4818-9090-5A792870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1872715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esultado de imagen para secure">
            <a:extLst>
              <a:ext uri="{FF2B5EF4-FFF2-40B4-BE49-F238E27FC236}">
                <a16:creationId xmlns:a16="http://schemas.microsoft.com/office/drawing/2014/main" id="{A06E1D42-16A4-4A7D-9ECD-585F0471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0" y="1130890"/>
            <a:ext cx="535462" cy="5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0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DD696A-C6B2-4976-937A-DD76AE90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5"/>
            <a:ext cx="6858000" cy="9037069"/>
          </a:xfrm>
          <a:prstGeom prst="rect">
            <a:avLst/>
          </a:prstGeom>
        </p:spPr>
      </p:pic>
      <p:pic>
        <p:nvPicPr>
          <p:cNvPr id="7" name="Imagen 6" descr="Imagen que contiene ventana&#10;&#10;Descripción generada automáticamente">
            <a:extLst>
              <a:ext uri="{FF2B5EF4-FFF2-40B4-BE49-F238E27FC236}">
                <a16:creationId xmlns:a16="http://schemas.microsoft.com/office/drawing/2014/main" id="{DA7E3E6F-2AB1-424E-BC3F-CE78249A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34" y="2743795"/>
            <a:ext cx="3238732" cy="32387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4C04E4-3F97-469B-A87A-74DB70D707C9}"/>
              </a:ext>
            </a:extLst>
          </p:cNvPr>
          <p:cNvSpPr txBox="1"/>
          <p:nvPr/>
        </p:nvSpPr>
        <p:spPr>
          <a:xfrm>
            <a:off x="1088809" y="8386916"/>
            <a:ext cx="2873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González </a:t>
            </a:r>
            <a:r>
              <a:rPr 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Núñez</a:t>
            </a:r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Daniel</a:t>
            </a:r>
          </a:p>
          <a:p>
            <a:pPr algn="ctr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Hernández Castellanos César</a:t>
            </a:r>
          </a:p>
          <a:p>
            <a:pPr algn="ctr"/>
            <a:r>
              <a:rPr 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Nicolás Sayago Abigail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7EF945-83D3-406C-98AB-72705CB2AA42}"/>
              </a:ext>
            </a:extLst>
          </p:cNvPr>
          <p:cNvSpPr txBox="1"/>
          <p:nvPr/>
        </p:nvSpPr>
        <p:spPr>
          <a:xfrm>
            <a:off x="745935" y="1010231"/>
            <a:ext cx="5462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CRYTOGRAPHY</a:t>
            </a:r>
          </a:p>
        </p:txBody>
      </p:sp>
      <p:pic>
        <p:nvPicPr>
          <p:cNvPr id="11" name="Imagen 10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C685A8A-CDE4-4023-92DC-E55BD0A6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8" y="3780497"/>
            <a:ext cx="1187199" cy="118719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0A76FF95-E458-4E53-9E68-00CBCCED6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32" y="3667195"/>
            <a:ext cx="1300501" cy="1300501"/>
          </a:xfrm>
          <a:prstGeom prst="rect">
            <a:avLst/>
          </a:prstGeom>
        </p:spPr>
      </p:pic>
      <p:pic>
        <p:nvPicPr>
          <p:cNvPr id="2054" name="Picture 6" descr="Resultado de imagen para candado icono">
            <a:extLst>
              <a:ext uri="{FF2B5EF4-FFF2-40B4-BE49-F238E27FC236}">
                <a16:creationId xmlns:a16="http://schemas.microsoft.com/office/drawing/2014/main" id="{0AE04FAB-9133-445A-94E7-5ACA2B0E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23" y="5346015"/>
            <a:ext cx="51383" cy="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ign document icon">
            <a:extLst>
              <a:ext uri="{FF2B5EF4-FFF2-40B4-BE49-F238E27FC236}">
                <a16:creationId xmlns:a16="http://schemas.microsoft.com/office/drawing/2014/main" id="{4C32156C-D230-460C-AA66-E14B102A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09" y="1877972"/>
            <a:ext cx="657899" cy="6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candado icon">
            <a:extLst>
              <a:ext uri="{FF2B5EF4-FFF2-40B4-BE49-F238E27FC236}">
                <a16:creationId xmlns:a16="http://schemas.microsoft.com/office/drawing/2014/main" id="{7780F0F0-EA03-4A61-A0F2-9D373CD4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68" y="1950500"/>
            <a:ext cx="563336" cy="56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E4683303-E69E-451A-A854-E3271829987A}"/>
              </a:ext>
            </a:extLst>
          </p:cNvPr>
          <p:cNvSpPr/>
          <p:nvPr/>
        </p:nvSpPr>
        <p:spPr>
          <a:xfrm>
            <a:off x="1026695" y="3437236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A599BC51-AC12-428F-934D-14F1A2A2F74C}"/>
              </a:ext>
            </a:extLst>
          </p:cNvPr>
          <p:cNvSpPr/>
          <p:nvPr/>
        </p:nvSpPr>
        <p:spPr>
          <a:xfrm>
            <a:off x="1257744" y="3028163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D64D88D1-DAFF-4152-948D-39A9FD1926B3}"/>
              </a:ext>
            </a:extLst>
          </p:cNvPr>
          <p:cNvSpPr/>
          <p:nvPr/>
        </p:nvSpPr>
        <p:spPr>
          <a:xfrm>
            <a:off x="1601086" y="2628815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CEF08DCB-0BFB-41E8-95D4-DB13061A3C29}"/>
              </a:ext>
            </a:extLst>
          </p:cNvPr>
          <p:cNvSpPr/>
          <p:nvPr/>
        </p:nvSpPr>
        <p:spPr>
          <a:xfrm>
            <a:off x="1960002" y="2274854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44AA3520-1082-4663-9FDF-6BD4B1433738}"/>
              </a:ext>
            </a:extLst>
          </p:cNvPr>
          <p:cNvSpPr/>
          <p:nvPr/>
        </p:nvSpPr>
        <p:spPr>
          <a:xfrm>
            <a:off x="2421449" y="2071540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15E409DA-010F-4EC5-90A8-3B715A1C0451}"/>
              </a:ext>
            </a:extLst>
          </p:cNvPr>
          <p:cNvSpPr/>
          <p:nvPr/>
        </p:nvSpPr>
        <p:spPr>
          <a:xfrm>
            <a:off x="4200367" y="2071541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1A7FEFDD-4875-40EE-B732-B4A1AE05ED33}"/>
              </a:ext>
            </a:extLst>
          </p:cNvPr>
          <p:cNvSpPr/>
          <p:nvPr/>
        </p:nvSpPr>
        <p:spPr>
          <a:xfrm>
            <a:off x="5518483" y="3437236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473BCBE6-EFA0-4A69-B387-D1A4E341B3F6}"/>
              </a:ext>
            </a:extLst>
          </p:cNvPr>
          <p:cNvSpPr/>
          <p:nvPr/>
        </p:nvSpPr>
        <p:spPr>
          <a:xfrm>
            <a:off x="5301914" y="3028163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DDB8D683-B36F-4C5A-B715-F484A1FAA7A1}"/>
              </a:ext>
            </a:extLst>
          </p:cNvPr>
          <p:cNvSpPr/>
          <p:nvPr/>
        </p:nvSpPr>
        <p:spPr>
          <a:xfrm>
            <a:off x="4970602" y="2628815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grama de flujo: conector 49">
            <a:extLst>
              <a:ext uri="{FF2B5EF4-FFF2-40B4-BE49-F238E27FC236}">
                <a16:creationId xmlns:a16="http://schemas.microsoft.com/office/drawing/2014/main" id="{9AC4A8A1-4CD2-4383-9C46-3D661042D233}"/>
              </a:ext>
            </a:extLst>
          </p:cNvPr>
          <p:cNvSpPr/>
          <p:nvPr/>
        </p:nvSpPr>
        <p:spPr>
          <a:xfrm>
            <a:off x="4657366" y="2283883"/>
            <a:ext cx="208548" cy="2299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Resultado de imagen para computadora icono">
            <a:extLst>
              <a:ext uri="{FF2B5EF4-FFF2-40B4-BE49-F238E27FC236}">
                <a16:creationId xmlns:a16="http://schemas.microsoft.com/office/drawing/2014/main" id="{CE4DB70A-9389-4B45-BD93-34F68346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5" y="5064867"/>
            <a:ext cx="901529" cy="9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Resultado de imagen para computadora icono">
            <a:extLst>
              <a:ext uri="{FF2B5EF4-FFF2-40B4-BE49-F238E27FC236}">
                <a16:creationId xmlns:a16="http://schemas.microsoft.com/office/drawing/2014/main" id="{FF57B4C2-1B90-4B56-8E28-DE9F263F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58" y="5080998"/>
            <a:ext cx="901529" cy="9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keys icon">
            <a:extLst>
              <a:ext uri="{FF2B5EF4-FFF2-40B4-BE49-F238E27FC236}">
                <a16:creationId xmlns:a16="http://schemas.microsoft.com/office/drawing/2014/main" id="{BD727A8A-B75E-4A8D-BE40-033EF7AF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5" y="5080998"/>
            <a:ext cx="815307" cy="81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Resultado de imagen para keys icon">
            <a:extLst>
              <a:ext uri="{FF2B5EF4-FFF2-40B4-BE49-F238E27FC236}">
                <a16:creationId xmlns:a16="http://schemas.microsoft.com/office/drawing/2014/main" id="{692BFDDC-F90D-4D65-8ADC-C58EED96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52" y="5090959"/>
            <a:ext cx="815307" cy="81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551F7F50-04BF-4FE8-BE04-BEFBE10A7BB6}"/>
              </a:ext>
            </a:extLst>
          </p:cNvPr>
          <p:cNvSpPr txBox="1"/>
          <p:nvPr/>
        </p:nvSpPr>
        <p:spPr>
          <a:xfrm>
            <a:off x="3624558" y="265863"/>
            <a:ext cx="233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  <a:cs typeface="Aharoni" panose="02010803020104030203" pitchFamily="2" charset="-79"/>
              </a:rPr>
              <a:t>3CM6</a:t>
            </a:r>
            <a:endParaRPr lang="en-US" sz="36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56" name="Picture 6" descr="Resultado de imagen para secure">
            <a:extLst>
              <a:ext uri="{FF2B5EF4-FFF2-40B4-BE49-F238E27FC236}">
                <a16:creationId xmlns:a16="http://schemas.microsoft.com/office/drawing/2014/main" id="{5CE81F35-C421-4672-A45F-1CC9FFDC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0" y="8386916"/>
            <a:ext cx="633622" cy="6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7648E-F839-4FE0-B325-65C04E06419D}"/>
              </a:ext>
            </a:extLst>
          </p:cNvPr>
          <p:cNvSpPr txBox="1"/>
          <p:nvPr/>
        </p:nvSpPr>
        <p:spPr>
          <a:xfrm>
            <a:off x="-439095" y="7683830"/>
            <a:ext cx="23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</a:t>
            </a:r>
            <a:endParaRPr lang="en-US" sz="4400" b="1" dirty="0">
              <a:solidFill>
                <a:srgbClr val="3399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B9577B5-8211-4441-B4CF-227393064DC9}"/>
              </a:ext>
            </a:extLst>
          </p:cNvPr>
          <p:cNvSpPr txBox="1"/>
          <p:nvPr/>
        </p:nvSpPr>
        <p:spPr>
          <a:xfrm>
            <a:off x="3477008" y="7681531"/>
            <a:ext cx="350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MEMORANDUM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2FE0EA2-FC34-4EA7-82B2-4FF025B948B5}"/>
              </a:ext>
            </a:extLst>
          </p:cNvPr>
          <p:cNvSpPr txBox="1"/>
          <p:nvPr/>
        </p:nvSpPr>
        <p:spPr>
          <a:xfrm>
            <a:off x="809721" y="7681531"/>
            <a:ext cx="324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CONFIDENTIAL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28EECC-B889-4CB8-B8AA-46786AAAE187}"/>
              </a:ext>
            </a:extLst>
          </p:cNvPr>
          <p:cNvSpPr txBox="1"/>
          <p:nvPr/>
        </p:nvSpPr>
        <p:spPr>
          <a:xfrm>
            <a:off x="114745" y="6146884"/>
            <a:ext cx="675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Do  you want to share secret notes?</a:t>
            </a:r>
          </a:p>
        </p:txBody>
      </p:sp>
    </p:spTree>
    <p:extLst>
      <p:ext uri="{BB962C8B-B14F-4D97-AF65-F5344CB8AC3E}">
        <p14:creationId xmlns:p14="http://schemas.microsoft.com/office/powerpoint/2010/main" val="890012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39</Words>
  <Application>Microsoft Office PowerPoint</Application>
  <PresentationFormat>Carta (216 x 279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Aharoni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11</cp:revision>
  <dcterms:created xsi:type="dcterms:W3CDTF">2019-05-28T23:15:40Z</dcterms:created>
  <dcterms:modified xsi:type="dcterms:W3CDTF">2019-05-29T02:16:29Z</dcterms:modified>
</cp:coreProperties>
</file>