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CE95C-AD35-4FFB-A476-74DD5E18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98B171-52EA-4ACC-BB8F-29128C37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A4368-4FAD-427B-BBE6-3903951F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3A82F-4FDE-43E8-92C9-86090779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F1781-A710-47E4-95FC-1F200125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46CDF-10E9-4796-8D36-0FAF656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D0939-4A0A-464E-8BAD-433D68E8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3336B-102B-44A2-9B80-E461FDFD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31EB4-64DE-45BF-8E6E-FC73A3A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F6517-22CC-40E1-BFBD-1BDA8971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BFBA09-6D2A-4A2F-9537-03C94E40D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E41CE3-1146-41F6-9C54-9C3B1C01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E1A83-4521-4468-AA6B-99F2CBD7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5E1FB-3D9F-4FB2-9518-3B6995FC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157E0-595D-46F1-94D8-607D2C8C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CD8B3-2D37-448B-9B16-ECC7BE31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0FB61-A6DA-457F-B1D6-E776BA4B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07CC7-CF95-4B9C-9323-64BE2C53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DAAAD-0242-46ED-81BE-E2D016D5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E6D2A-FA1A-4772-ABFE-DC282D32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BBEF1-63BC-4B60-9DC9-77055103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4CC8E-23F9-4988-904A-8FB6D5D3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E49C-BF5F-479D-97BE-AD6893E0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B3B59-EDD2-439A-87E8-6C829BC0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EA98A-2670-4255-B5D0-2F8AC05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3A338-ED94-4B94-9717-BED412B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B91D3-4541-413B-B59C-7CAACF63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C02D0-72C2-4102-99C1-39E1DAB0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30E44-EE50-42F0-9C18-66F25559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B336C-BCCC-4B06-886F-7F87F1D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FB10E-D9EF-409A-BD2B-CDE8F610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0081-680A-4BC3-913C-E71A04CE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0A891-5597-4B02-8EEB-B6E65F7E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0C0D1D-D9A2-43DF-A99F-DCB97C9C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2FD2B1-3036-4343-8A5D-134626B72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995F1-6029-46C4-8481-64182E921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9B2656-CEB4-42C6-B15B-53D90442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B30FD-3751-45A3-8E93-8CF4196D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B363F-E082-467A-B378-96EDD9FB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75398-EB7E-4A35-BE32-7C6F0073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622337-F86F-4399-886C-F16E61F8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F5927C-0C91-4584-B071-357EFF89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DF0971-125B-4827-AD94-6B4A98E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520A6C-F042-4980-B382-E617F88C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6EC88-A7E8-4275-A044-E285626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3B6A-5FE3-4F36-8890-4B1536D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05430-3751-4362-82B3-9F7D875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40A92-1A33-4B6A-ADC7-72FF93CE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57F01-B8BC-44DA-8E81-B162DD18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61333-9994-47CC-9F1A-B9218AD5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4B045-14D1-4C07-B6CC-2085ABC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CF053-8984-4D38-A743-36610E36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A50F-351F-4116-B8F2-589A501F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85C2D-807B-44CB-AC80-82976D02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92E08-E059-4B11-9636-E5DF6B04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2867C-59BE-462A-A0F1-AA72CD93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A5481-1D38-47BE-82DD-EB809FC3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24385-7E2B-4394-809C-AE439C0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4337B1-8005-40C3-9921-21E235FA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9FDA6-3195-4ED6-86CD-560CB0DF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87274-9705-4644-9BBC-A19EB0A45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5CD4-84FE-48F9-A524-FD9313CD045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88197-3B37-41A4-ACEA-5642D644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39926-B95D-460C-9291-B279FF9F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4F1-E488-4D45-BCE7-549569A4E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D34DDC51-D5DA-4615-9805-6FFF8254F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4" b="17577"/>
          <a:stretch/>
        </p:blipFill>
        <p:spPr bwMode="auto">
          <a:xfrm>
            <a:off x="192605" y="960154"/>
            <a:ext cx="1779423" cy="1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user icon png">
            <a:extLst>
              <a:ext uri="{FF2B5EF4-FFF2-40B4-BE49-F238E27FC236}">
                <a16:creationId xmlns:a16="http://schemas.microsoft.com/office/drawing/2014/main" id="{AFBCE76A-3D68-4099-AFB8-79A62F0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38" y="1015345"/>
            <a:ext cx="542011" cy="5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A7242E-049E-46A7-AA96-F931784D7C70}"/>
              </a:ext>
            </a:extLst>
          </p:cNvPr>
          <p:cNvSpPr txBox="1"/>
          <p:nvPr/>
        </p:nvSpPr>
        <p:spPr>
          <a:xfrm>
            <a:off x="-123839" y="396274"/>
            <a:ext cx="241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Members of the working team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9B3BF84-85F7-4E73-AE0B-155C54DF4ED8}"/>
              </a:ext>
            </a:extLst>
          </p:cNvPr>
          <p:cNvSpPr/>
          <p:nvPr/>
        </p:nvSpPr>
        <p:spPr>
          <a:xfrm rot="16200000">
            <a:off x="2186579" y="107490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Resultado de imagen para user icon png">
            <a:extLst>
              <a:ext uri="{FF2B5EF4-FFF2-40B4-BE49-F238E27FC236}">
                <a16:creationId xmlns:a16="http://schemas.microsoft.com/office/drawing/2014/main" id="{2E2EF19E-9963-4886-B444-4170A882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85" y="1007735"/>
            <a:ext cx="542011" cy="5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para user icon png">
            <a:extLst>
              <a:ext uri="{FF2B5EF4-FFF2-40B4-BE49-F238E27FC236}">
                <a16:creationId xmlns:a16="http://schemas.microsoft.com/office/drawing/2014/main" id="{8B3116BC-D5C0-4E0E-AC0C-3367AE7C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32" y="1015345"/>
            <a:ext cx="542011" cy="5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ocument icon png">
            <a:extLst>
              <a:ext uri="{FF2B5EF4-FFF2-40B4-BE49-F238E27FC236}">
                <a16:creationId xmlns:a16="http://schemas.microsoft.com/office/drawing/2014/main" id="{3B21D7E0-2148-4FA8-B83F-38868058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32" y="253017"/>
            <a:ext cx="655600" cy="6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agrama de flujo: operación manual 9">
            <a:extLst>
              <a:ext uri="{FF2B5EF4-FFF2-40B4-BE49-F238E27FC236}">
                <a16:creationId xmlns:a16="http://schemas.microsoft.com/office/drawing/2014/main" id="{F53B6C14-EAEE-42A7-B712-CE328AAD4904}"/>
              </a:ext>
            </a:extLst>
          </p:cNvPr>
          <p:cNvSpPr/>
          <p:nvPr/>
        </p:nvSpPr>
        <p:spPr>
          <a:xfrm>
            <a:off x="2967938" y="2463244"/>
            <a:ext cx="2106309" cy="965756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A761A4-A71B-4952-BE79-EFB173025D0B}"/>
              </a:ext>
            </a:extLst>
          </p:cNvPr>
          <p:cNvSpPr txBox="1"/>
          <p:nvPr/>
        </p:nvSpPr>
        <p:spPr>
          <a:xfrm>
            <a:off x="5358719" y="4370349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9E6225-1A80-4A2D-932C-EEC0498A58FE}"/>
              </a:ext>
            </a:extLst>
          </p:cNvPr>
          <p:cNvSpPr txBox="1"/>
          <p:nvPr/>
        </p:nvSpPr>
        <p:spPr>
          <a:xfrm>
            <a:off x="161607" y="425775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CDB1D9-67F1-4B1C-91EA-33B70AE68B88}"/>
              </a:ext>
            </a:extLst>
          </p:cNvPr>
          <p:cNvSpPr txBox="1"/>
          <p:nvPr/>
        </p:nvSpPr>
        <p:spPr>
          <a:xfrm>
            <a:off x="830460" y="4512791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32C1BA-6DFD-4076-9BFE-DD4C901847BB}"/>
              </a:ext>
            </a:extLst>
          </p:cNvPr>
          <p:cNvSpPr/>
          <p:nvPr/>
        </p:nvSpPr>
        <p:spPr>
          <a:xfrm>
            <a:off x="3053460" y="420009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73D8E714-1D57-4D1B-9ADD-5D1BE90356ED}"/>
              </a:ext>
            </a:extLst>
          </p:cNvPr>
          <p:cNvSpPr/>
          <p:nvPr/>
        </p:nvSpPr>
        <p:spPr>
          <a:xfrm>
            <a:off x="3696018" y="1822115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53C933A1-C10F-4E6C-8BEE-1A84C13776A2}"/>
              </a:ext>
            </a:extLst>
          </p:cNvPr>
          <p:cNvSpPr/>
          <p:nvPr/>
        </p:nvSpPr>
        <p:spPr>
          <a:xfrm>
            <a:off x="3767260" y="3645868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6ED1183-1FC3-4DF3-8ABF-65DD6A26A04A}"/>
              </a:ext>
            </a:extLst>
          </p:cNvPr>
          <p:cNvSpPr/>
          <p:nvPr/>
        </p:nvSpPr>
        <p:spPr>
          <a:xfrm rot="16200000">
            <a:off x="2441505" y="4463593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D4429B13-A2FE-46D8-8ADC-F101F0828FC5}"/>
              </a:ext>
            </a:extLst>
          </p:cNvPr>
          <p:cNvSpPr/>
          <p:nvPr/>
        </p:nvSpPr>
        <p:spPr>
          <a:xfrm rot="16200000">
            <a:off x="5123196" y="4404087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7089FDB-F1B3-45F6-B6DE-EB11F6AE5571}"/>
              </a:ext>
            </a:extLst>
          </p:cNvPr>
          <p:cNvCxnSpPr>
            <a:cxnSpLocks/>
          </p:cNvCxnSpPr>
          <p:nvPr/>
        </p:nvCxnSpPr>
        <p:spPr>
          <a:xfrm flipH="1">
            <a:off x="2157900" y="1822115"/>
            <a:ext cx="763117" cy="96100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0AFABCD-4529-44FF-B476-91A8D6502778}"/>
              </a:ext>
            </a:extLst>
          </p:cNvPr>
          <p:cNvSpPr txBox="1"/>
          <p:nvPr/>
        </p:nvSpPr>
        <p:spPr>
          <a:xfrm>
            <a:off x="221207" y="2783120"/>
            <a:ext cx="1841421" cy="8309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Each member will have his digital signature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05A2567-DE73-4652-906D-322358B89247}"/>
              </a:ext>
            </a:extLst>
          </p:cNvPr>
          <p:cNvSpPr/>
          <p:nvPr/>
        </p:nvSpPr>
        <p:spPr>
          <a:xfrm>
            <a:off x="4049025" y="5588044"/>
            <a:ext cx="6324879" cy="8116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document icon png">
            <a:extLst>
              <a:ext uri="{FF2B5EF4-FFF2-40B4-BE49-F238E27FC236}">
                <a16:creationId xmlns:a16="http://schemas.microsoft.com/office/drawing/2014/main" id="{F3F62A60-3B9A-40EC-A5DA-6A68EC81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04" y="5645361"/>
            <a:ext cx="761689" cy="7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n para digital sign icon">
            <a:extLst>
              <a:ext uri="{FF2B5EF4-FFF2-40B4-BE49-F238E27FC236}">
                <a16:creationId xmlns:a16="http://schemas.microsoft.com/office/drawing/2014/main" id="{93DB3AFD-303A-4753-A81E-738CE11E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42" b="97907" l="2333" r="96778">
                        <a14:foregroundMark x1="16667" y1="35233" x2="10000" y2="40349"/>
                        <a14:foregroundMark x1="10000" y1="40349" x2="8000" y2="44302"/>
                        <a14:foregroundMark x1="17778" y1="32558" x2="25111" y2="30465"/>
                        <a14:foregroundMark x1="25111" y1="30465" x2="30778" y2="35000"/>
                        <a14:foregroundMark x1="30778" y1="35000" x2="34111" y2="44302"/>
                        <a14:foregroundMark x1="6444" y1="48837" x2="7222" y2="57326"/>
                        <a14:foregroundMark x1="7222" y1="57326" x2="4333" y2="72791"/>
                        <a14:foregroundMark x1="4333" y1="72791" x2="8556" y2="78953"/>
                        <a14:foregroundMark x1="8556" y1="78953" x2="13444" y2="78605"/>
                        <a14:foregroundMark x1="15667" y1="78140" x2="22667" y2="75698"/>
                        <a14:foregroundMark x1="22667" y1="75698" x2="34111" y2="84767"/>
                        <a14:foregroundMark x1="34111" y1="84767" x2="44222" y2="88256"/>
                        <a14:foregroundMark x1="53444" y1="93953" x2="48222" y2="89302"/>
                        <a14:foregroundMark x1="48222" y1="89302" x2="44444" y2="87791"/>
                        <a14:foregroundMark x1="91111" y1="7791" x2="85778" y2="31628"/>
                        <a14:foregroundMark x1="79000" y1="6744" x2="72333" y2="28953"/>
                        <a14:foregroundMark x1="72333" y1="28953" x2="70889" y2="30814"/>
                        <a14:foregroundMark x1="90333" y1="4302" x2="96111" y2="8372"/>
                        <a14:foregroundMark x1="96111" y1="8372" x2="96778" y2="11860"/>
                        <a14:foregroundMark x1="93444" y1="2674" x2="89556" y2="3256"/>
                        <a14:foregroundMark x1="65222" y1="89186" x2="75444" y2="50000"/>
                        <a14:foregroundMark x1="75444" y1="50000" x2="79556" y2="45349"/>
                        <a14:foregroundMark x1="61111" y1="98023" x2="61111" y2="96628"/>
                        <a14:foregroundMark x1="2333" y1="57674" x2="3111" y2="67674"/>
                        <a14:backgroundMark x1="40000" y1="21512" x2="61667" y2="40814"/>
                        <a14:backgroundMark x1="61667" y1="40814" x2="58222" y2="34302"/>
                        <a14:backgroundMark x1="58222" y1="34302" x2="58222" y2="34302"/>
                        <a14:backgroundMark x1="48333" y1="11860" x2="55111" y2="45116"/>
                        <a14:backgroundMark x1="55111" y1="45116" x2="50778" y2="6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27" y="5827194"/>
            <a:ext cx="362050" cy="3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esultado de imagen para digital sign icon">
            <a:extLst>
              <a:ext uri="{FF2B5EF4-FFF2-40B4-BE49-F238E27FC236}">
                <a16:creationId xmlns:a16="http://schemas.microsoft.com/office/drawing/2014/main" id="{A9ED8C59-EE82-4AFF-ABFE-58B2C504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42" b="97907" l="2333" r="96778">
                        <a14:foregroundMark x1="16667" y1="35233" x2="10000" y2="40349"/>
                        <a14:foregroundMark x1="10000" y1="40349" x2="8000" y2="44302"/>
                        <a14:foregroundMark x1="17778" y1="32558" x2="25111" y2="30465"/>
                        <a14:foregroundMark x1="25111" y1="30465" x2="30778" y2="35000"/>
                        <a14:foregroundMark x1="30778" y1="35000" x2="34111" y2="44302"/>
                        <a14:foregroundMark x1="6444" y1="48837" x2="7222" y2="57326"/>
                        <a14:foregroundMark x1="7222" y1="57326" x2="4333" y2="72791"/>
                        <a14:foregroundMark x1="4333" y1="72791" x2="8556" y2="78953"/>
                        <a14:foregroundMark x1="8556" y1="78953" x2="13444" y2="78605"/>
                        <a14:foregroundMark x1="15667" y1="78140" x2="22667" y2="75698"/>
                        <a14:foregroundMark x1="22667" y1="75698" x2="34111" y2="84767"/>
                        <a14:foregroundMark x1="34111" y1="84767" x2="44222" y2="88256"/>
                        <a14:foregroundMark x1="53444" y1="93953" x2="48222" y2="89302"/>
                        <a14:foregroundMark x1="48222" y1="89302" x2="44444" y2="87791"/>
                        <a14:foregroundMark x1="91111" y1="7791" x2="85778" y2="31628"/>
                        <a14:foregroundMark x1="79000" y1="6744" x2="72333" y2="28953"/>
                        <a14:foregroundMark x1="72333" y1="28953" x2="70889" y2="30814"/>
                        <a14:foregroundMark x1="90333" y1="4302" x2="96111" y2="8372"/>
                        <a14:foregroundMark x1="96111" y1="8372" x2="96778" y2="11860"/>
                        <a14:foregroundMark x1="93444" y1="2674" x2="89556" y2="3256"/>
                        <a14:foregroundMark x1="65222" y1="89186" x2="75444" y2="50000"/>
                        <a14:foregroundMark x1="75444" y1="50000" x2="79556" y2="45349"/>
                        <a14:foregroundMark x1="61111" y1="98023" x2="61111" y2="96628"/>
                        <a14:foregroundMark x1="2333" y1="57674" x2="3111" y2="67674"/>
                        <a14:backgroundMark x1="40000" y1="21512" x2="61667" y2="40814"/>
                        <a14:backgroundMark x1="61667" y1="40814" x2="58222" y2="34302"/>
                        <a14:backgroundMark x1="58222" y1="34302" x2="58222" y2="34302"/>
                        <a14:backgroundMark x1="48333" y1="11860" x2="55111" y2="45116"/>
                        <a14:backgroundMark x1="55111" y1="45116" x2="50778" y2="6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75" y="5827194"/>
            <a:ext cx="362050" cy="3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esultado de imagen para digital sign icon">
            <a:extLst>
              <a:ext uri="{FF2B5EF4-FFF2-40B4-BE49-F238E27FC236}">
                <a16:creationId xmlns:a16="http://schemas.microsoft.com/office/drawing/2014/main" id="{8CC46CC5-C86C-49DA-9EEC-025712A1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42" b="97907" l="2333" r="96778">
                        <a14:foregroundMark x1="16667" y1="35233" x2="10000" y2="40349"/>
                        <a14:foregroundMark x1="10000" y1="40349" x2="8000" y2="44302"/>
                        <a14:foregroundMark x1="17778" y1="32558" x2="25111" y2="30465"/>
                        <a14:foregroundMark x1="25111" y1="30465" x2="30778" y2="35000"/>
                        <a14:foregroundMark x1="30778" y1="35000" x2="34111" y2="44302"/>
                        <a14:foregroundMark x1="6444" y1="48837" x2="7222" y2="57326"/>
                        <a14:foregroundMark x1="7222" y1="57326" x2="4333" y2="72791"/>
                        <a14:foregroundMark x1="4333" y1="72791" x2="8556" y2="78953"/>
                        <a14:foregroundMark x1="8556" y1="78953" x2="13444" y2="78605"/>
                        <a14:foregroundMark x1="15667" y1="78140" x2="22667" y2="75698"/>
                        <a14:foregroundMark x1="22667" y1="75698" x2="34111" y2="84767"/>
                        <a14:foregroundMark x1="34111" y1="84767" x2="44222" y2="88256"/>
                        <a14:foregroundMark x1="53444" y1="93953" x2="48222" y2="89302"/>
                        <a14:foregroundMark x1="48222" y1="89302" x2="44444" y2="87791"/>
                        <a14:foregroundMark x1="91111" y1="7791" x2="85778" y2="31628"/>
                        <a14:foregroundMark x1="79000" y1="6744" x2="72333" y2="28953"/>
                        <a14:foregroundMark x1="72333" y1="28953" x2="70889" y2="30814"/>
                        <a14:foregroundMark x1="90333" y1="4302" x2="96111" y2="8372"/>
                        <a14:foregroundMark x1="96111" y1="8372" x2="96778" y2="11860"/>
                        <a14:foregroundMark x1="93444" y1="2674" x2="89556" y2="3256"/>
                        <a14:foregroundMark x1="65222" y1="89186" x2="75444" y2="50000"/>
                        <a14:foregroundMark x1="75444" y1="50000" x2="79556" y2="45349"/>
                        <a14:foregroundMark x1="61111" y1="98023" x2="61111" y2="96628"/>
                        <a14:foregroundMark x1="2333" y1="57674" x2="3111" y2="67674"/>
                        <a14:backgroundMark x1="40000" y1="21512" x2="61667" y2="40814"/>
                        <a14:backgroundMark x1="61667" y1="40814" x2="58222" y2="34302"/>
                        <a14:backgroundMark x1="58222" y1="34302" x2="58222" y2="34302"/>
                        <a14:backgroundMark x1="48333" y1="11860" x2="55111" y2="45116"/>
                        <a14:backgroundMark x1="55111" y1="45116" x2="50778" y2="6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14" y="5827194"/>
            <a:ext cx="362050" cy="3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13C22417-54F6-4CA0-BB5B-016C3264241C}"/>
              </a:ext>
            </a:extLst>
          </p:cNvPr>
          <p:cNvSpPr/>
          <p:nvPr/>
        </p:nvSpPr>
        <p:spPr>
          <a:xfrm>
            <a:off x="8913873" y="312447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5AF634F-13F6-4CC4-A1E9-8EE405B91C3D}"/>
              </a:ext>
            </a:extLst>
          </p:cNvPr>
          <p:cNvSpPr/>
          <p:nvPr/>
        </p:nvSpPr>
        <p:spPr>
          <a:xfrm rot="10800000">
            <a:off x="9627673" y="4133241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73D9B4D-C64B-4516-B5F9-2A58CE8FB33D}"/>
              </a:ext>
            </a:extLst>
          </p:cNvPr>
          <p:cNvSpPr txBox="1"/>
          <p:nvPr/>
        </p:nvSpPr>
        <p:spPr>
          <a:xfrm>
            <a:off x="8956552" y="464059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D02EBBF-5F8C-4E56-8986-E5CC6940062C}"/>
              </a:ext>
            </a:extLst>
          </p:cNvPr>
          <p:cNvSpPr txBox="1"/>
          <p:nvPr/>
        </p:nvSpPr>
        <p:spPr>
          <a:xfrm>
            <a:off x="6121240" y="3139486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96EEAE-C75C-4AFC-BC71-8475214ED7FB}"/>
              </a:ext>
            </a:extLst>
          </p:cNvPr>
          <p:cNvSpPr txBox="1"/>
          <p:nvPr/>
        </p:nvSpPr>
        <p:spPr>
          <a:xfrm>
            <a:off x="6775325" y="3353594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63741B97-8F45-4CD9-A0B7-6ABF82BA089C}"/>
              </a:ext>
            </a:extLst>
          </p:cNvPr>
          <p:cNvSpPr/>
          <p:nvPr/>
        </p:nvSpPr>
        <p:spPr>
          <a:xfrm rot="16200000">
            <a:off x="8296815" y="329295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A97982D6-B952-4633-BE58-7C6CB9DDFAC0}"/>
              </a:ext>
            </a:extLst>
          </p:cNvPr>
          <p:cNvSpPr/>
          <p:nvPr/>
        </p:nvSpPr>
        <p:spPr>
          <a:xfrm rot="16200000">
            <a:off x="10962721" y="323273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E1151BC-B388-4A87-982C-3C9B375D2CAA}"/>
              </a:ext>
            </a:extLst>
          </p:cNvPr>
          <p:cNvSpPr txBox="1"/>
          <p:nvPr/>
        </p:nvSpPr>
        <p:spPr>
          <a:xfrm>
            <a:off x="11378335" y="3198618"/>
            <a:ext cx="81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h´</a:t>
            </a:r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89811985-9696-4A56-A3A8-075DD89BB5F7}"/>
              </a:ext>
            </a:extLst>
          </p:cNvPr>
          <p:cNvSpPr/>
          <p:nvPr/>
        </p:nvSpPr>
        <p:spPr>
          <a:xfrm rot="10800000">
            <a:off x="9586009" y="2452282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1518DEE4-F990-4782-BBA3-8F6EC089667F}"/>
              </a:ext>
            </a:extLst>
          </p:cNvPr>
          <p:cNvSpPr/>
          <p:nvPr/>
        </p:nvSpPr>
        <p:spPr>
          <a:xfrm>
            <a:off x="8913873" y="1472583"/>
            <a:ext cx="1779423" cy="815257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CA4721A2-A991-4CE2-8900-68C053E86939}"/>
              </a:ext>
            </a:extLst>
          </p:cNvPr>
          <p:cNvSpPr/>
          <p:nvPr/>
        </p:nvSpPr>
        <p:spPr>
          <a:xfrm rot="10800000">
            <a:off x="9553993" y="802493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AB218D-359B-45BB-8681-6996B5E099D1}"/>
              </a:ext>
            </a:extLst>
          </p:cNvPr>
          <p:cNvSpPr txBox="1"/>
          <p:nvPr/>
        </p:nvSpPr>
        <p:spPr>
          <a:xfrm>
            <a:off x="8785636" y="335090"/>
            <a:ext cx="218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h(document)</a:t>
            </a:r>
          </a:p>
        </p:txBody>
      </p:sp>
    </p:spTree>
    <p:extLst>
      <p:ext uri="{BB962C8B-B14F-4D97-AF65-F5344CB8AC3E}">
        <p14:creationId xmlns:p14="http://schemas.microsoft.com/office/powerpoint/2010/main" val="6860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5A7242E-049E-46A7-AA96-F931784D7C70}"/>
              </a:ext>
            </a:extLst>
          </p:cNvPr>
          <p:cNvSpPr txBox="1"/>
          <p:nvPr/>
        </p:nvSpPr>
        <p:spPr>
          <a:xfrm>
            <a:off x="131518" y="196591"/>
            <a:ext cx="218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Member of the working team that has written the document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9B3BF84-85F7-4E73-AE0B-155C54DF4ED8}"/>
              </a:ext>
            </a:extLst>
          </p:cNvPr>
          <p:cNvSpPr/>
          <p:nvPr/>
        </p:nvSpPr>
        <p:spPr>
          <a:xfrm rot="16200000">
            <a:off x="2276864" y="1013727"/>
            <a:ext cx="499181" cy="65789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Resultado de imagen para user icon png">
            <a:extLst>
              <a:ext uri="{FF2B5EF4-FFF2-40B4-BE49-F238E27FC236}">
                <a16:creationId xmlns:a16="http://schemas.microsoft.com/office/drawing/2014/main" id="{8B3116BC-D5C0-4E0E-AC0C-3367AE7C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56" y="616183"/>
            <a:ext cx="900269" cy="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ocument icon png">
            <a:extLst>
              <a:ext uri="{FF2B5EF4-FFF2-40B4-BE49-F238E27FC236}">
                <a16:creationId xmlns:a16="http://schemas.microsoft.com/office/drawing/2014/main" id="{3B21D7E0-2148-4FA8-B83F-38868058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51" y="594671"/>
            <a:ext cx="965756" cy="9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agrama de flujo: operación manual 9">
            <a:extLst>
              <a:ext uri="{FF2B5EF4-FFF2-40B4-BE49-F238E27FC236}">
                <a16:creationId xmlns:a16="http://schemas.microsoft.com/office/drawing/2014/main" id="{F53B6C14-EAEE-42A7-B712-CE328AAD4904}"/>
              </a:ext>
            </a:extLst>
          </p:cNvPr>
          <p:cNvSpPr/>
          <p:nvPr/>
        </p:nvSpPr>
        <p:spPr>
          <a:xfrm>
            <a:off x="2967938" y="2463244"/>
            <a:ext cx="2106309" cy="965756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A761A4-A71B-4952-BE79-EFB173025D0B}"/>
              </a:ext>
            </a:extLst>
          </p:cNvPr>
          <p:cNvSpPr txBox="1"/>
          <p:nvPr/>
        </p:nvSpPr>
        <p:spPr>
          <a:xfrm>
            <a:off x="5358719" y="4370349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9E6225-1A80-4A2D-932C-EEC0498A58FE}"/>
              </a:ext>
            </a:extLst>
          </p:cNvPr>
          <p:cNvSpPr txBox="1"/>
          <p:nvPr/>
        </p:nvSpPr>
        <p:spPr>
          <a:xfrm>
            <a:off x="161607" y="425775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CDB1D9-67F1-4B1C-91EA-33B70AE68B88}"/>
              </a:ext>
            </a:extLst>
          </p:cNvPr>
          <p:cNvSpPr txBox="1"/>
          <p:nvPr/>
        </p:nvSpPr>
        <p:spPr>
          <a:xfrm>
            <a:off x="830460" y="4512791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32C1BA-6DFD-4076-9BFE-DD4C901847BB}"/>
              </a:ext>
            </a:extLst>
          </p:cNvPr>
          <p:cNvSpPr/>
          <p:nvPr/>
        </p:nvSpPr>
        <p:spPr>
          <a:xfrm>
            <a:off x="3053460" y="420009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73D8E714-1D57-4D1B-9ADD-5D1BE90356ED}"/>
              </a:ext>
            </a:extLst>
          </p:cNvPr>
          <p:cNvSpPr/>
          <p:nvPr/>
        </p:nvSpPr>
        <p:spPr>
          <a:xfrm>
            <a:off x="3696018" y="1822115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53C933A1-C10F-4E6C-8BEE-1A84C13776A2}"/>
              </a:ext>
            </a:extLst>
          </p:cNvPr>
          <p:cNvSpPr/>
          <p:nvPr/>
        </p:nvSpPr>
        <p:spPr>
          <a:xfrm>
            <a:off x="3767260" y="3645868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6ED1183-1FC3-4DF3-8ABF-65DD6A26A04A}"/>
              </a:ext>
            </a:extLst>
          </p:cNvPr>
          <p:cNvSpPr/>
          <p:nvPr/>
        </p:nvSpPr>
        <p:spPr>
          <a:xfrm rot="16200000">
            <a:off x="2441505" y="4463593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D4429B13-A2FE-46D8-8ADC-F101F0828FC5}"/>
              </a:ext>
            </a:extLst>
          </p:cNvPr>
          <p:cNvSpPr/>
          <p:nvPr/>
        </p:nvSpPr>
        <p:spPr>
          <a:xfrm rot="16200000">
            <a:off x="5123196" y="4404087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05A2567-DE73-4652-906D-322358B89247}"/>
              </a:ext>
            </a:extLst>
          </p:cNvPr>
          <p:cNvSpPr/>
          <p:nvPr/>
        </p:nvSpPr>
        <p:spPr>
          <a:xfrm>
            <a:off x="4049025" y="5588044"/>
            <a:ext cx="6324879" cy="8116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document icon png">
            <a:extLst>
              <a:ext uri="{FF2B5EF4-FFF2-40B4-BE49-F238E27FC236}">
                <a16:creationId xmlns:a16="http://schemas.microsoft.com/office/drawing/2014/main" id="{F3F62A60-3B9A-40EC-A5DA-6A68EC81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40" y="5601212"/>
            <a:ext cx="761689" cy="7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esultado de imagen para digital sign icon">
            <a:extLst>
              <a:ext uri="{FF2B5EF4-FFF2-40B4-BE49-F238E27FC236}">
                <a16:creationId xmlns:a16="http://schemas.microsoft.com/office/drawing/2014/main" id="{8CC46CC5-C86C-49DA-9EEC-025712A1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42" b="97907" l="2333" r="96778">
                        <a14:foregroundMark x1="16667" y1="35233" x2="10000" y2="40349"/>
                        <a14:foregroundMark x1="10000" y1="40349" x2="8000" y2="44302"/>
                        <a14:foregroundMark x1="17778" y1="32558" x2="25111" y2="30465"/>
                        <a14:foregroundMark x1="25111" y1="30465" x2="30778" y2="35000"/>
                        <a14:foregroundMark x1="30778" y1="35000" x2="34111" y2="44302"/>
                        <a14:foregroundMark x1="6444" y1="48837" x2="7222" y2="57326"/>
                        <a14:foregroundMark x1="7222" y1="57326" x2="4333" y2="72791"/>
                        <a14:foregroundMark x1="4333" y1="72791" x2="8556" y2="78953"/>
                        <a14:foregroundMark x1="8556" y1="78953" x2="13444" y2="78605"/>
                        <a14:foregroundMark x1="15667" y1="78140" x2="22667" y2="75698"/>
                        <a14:foregroundMark x1="22667" y1="75698" x2="34111" y2="84767"/>
                        <a14:foregroundMark x1="34111" y1="84767" x2="44222" y2="88256"/>
                        <a14:foregroundMark x1="53444" y1="93953" x2="48222" y2="89302"/>
                        <a14:foregroundMark x1="48222" y1="89302" x2="44444" y2="87791"/>
                        <a14:foregroundMark x1="91111" y1="7791" x2="85778" y2="31628"/>
                        <a14:foregroundMark x1="79000" y1="6744" x2="72333" y2="28953"/>
                        <a14:foregroundMark x1="72333" y1="28953" x2="70889" y2="30814"/>
                        <a14:foregroundMark x1="90333" y1="4302" x2="96111" y2="8372"/>
                        <a14:foregroundMark x1="96111" y1="8372" x2="96778" y2="11860"/>
                        <a14:foregroundMark x1="93444" y1="2674" x2="89556" y2="3256"/>
                        <a14:foregroundMark x1="65222" y1="89186" x2="75444" y2="50000"/>
                        <a14:foregroundMark x1="75444" y1="50000" x2="79556" y2="45349"/>
                        <a14:foregroundMark x1="61111" y1="98023" x2="61111" y2="96628"/>
                        <a14:foregroundMark x1="2333" y1="57674" x2="3111" y2="67674"/>
                        <a14:backgroundMark x1="40000" y1="21512" x2="61667" y2="40814"/>
                        <a14:backgroundMark x1="61667" y1="40814" x2="58222" y2="34302"/>
                        <a14:backgroundMark x1="58222" y1="34302" x2="58222" y2="34302"/>
                        <a14:backgroundMark x1="48333" y1="11860" x2="55111" y2="45116"/>
                        <a14:backgroundMark x1="55111" y1="45116" x2="50778" y2="6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00" y="5820905"/>
            <a:ext cx="362050" cy="3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13C22417-54F6-4CA0-BB5B-016C3264241C}"/>
              </a:ext>
            </a:extLst>
          </p:cNvPr>
          <p:cNvSpPr/>
          <p:nvPr/>
        </p:nvSpPr>
        <p:spPr>
          <a:xfrm>
            <a:off x="8913873" y="312447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5AF634F-13F6-4CC4-A1E9-8EE405B91C3D}"/>
              </a:ext>
            </a:extLst>
          </p:cNvPr>
          <p:cNvSpPr/>
          <p:nvPr/>
        </p:nvSpPr>
        <p:spPr>
          <a:xfrm rot="10800000">
            <a:off x="9627673" y="4133241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73D9B4D-C64B-4516-B5F9-2A58CE8FB33D}"/>
              </a:ext>
            </a:extLst>
          </p:cNvPr>
          <p:cNvSpPr txBox="1"/>
          <p:nvPr/>
        </p:nvSpPr>
        <p:spPr>
          <a:xfrm>
            <a:off x="8956552" y="464059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D02EBBF-5F8C-4E56-8986-E5CC6940062C}"/>
              </a:ext>
            </a:extLst>
          </p:cNvPr>
          <p:cNvSpPr txBox="1"/>
          <p:nvPr/>
        </p:nvSpPr>
        <p:spPr>
          <a:xfrm>
            <a:off x="6121240" y="3139486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96EEAE-C75C-4AFC-BC71-8475214ED7FB}"/>
              </a:ext>
            </a:extLst>
          </p:cNvPr>
          <p:cNvSpPr txBox="1"/>
          <p:nvPr/>
        </p:nvSpPr>
        <p:spPr>
          <a:xfrm>
            <a:off x="6775325" y="3353594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63741B97-8F45-4CD9-A0B7-6ABF82BA089C}"/>
              </a:ext>
            </a:extLst>
          </p:cNvPr>
          <p:cNvSpPr/>
          <p:nvPr/>
        </p:nvSpPr>
        <p:spPr>
          <a:xfrm rot="16200000">
            <a:off x="8296815" y="329295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A97982D6-B952-4633-BE58-7C6CB9DDFAC0}"/>
              </a:ext>
            </a:extLst>
          </p:cNvPr>
          <p:cNvSpPr/>
          <p:nvPr/>
        </p:nvSpPr>
        <p:spPr>
          <a:xfrm rot="16200000">
            <a:off x="10962721" y="323273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E1151BC-B388-4A87-982C-3C9B375D2CAA}"/>
              </a:ext>
            </a:extLst>
          </p:cNvPr>
          <p:cNvSpPr txBox="1"/>
          <p:nvPr/>
        </p:nvSpPr>
        <p:spPr>
          <a:xfrm>
            <a:off x="11378335" y="3198618"/>
            <a:ext cx="81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h´</a:t>
            </a:r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89811985-9696-4A56-A3A8-075DD89BB5F7}"/>
              </a:ext>
            </a:extLst>
          </p:cNvPr>
          <p:cNvSpPr/>
          <p:nvPr/>
        </p:nvSpPr>
        <p:spPr>
          <a:xfrm rot="10800000">
            <a:off x="9586009" y="2452282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1518DEE4-F990-4782-BBA3-8F6EC089667F}"/>
              </a:ext>
            </a:extLst>
          </p:cNvPr>
          <p:cNvSpPr/>
          <p:nvPr/>
        </p:nvSpPr>
        <p:spPr>
          <a:xfrm>
            <a:off x="8913873" y="1472583"/>
            <a:ext cx="1779423" cy="815257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CA4721A2-A991-4CE2-8900-68C053E86939}"/>
              </a:ext>
            </a:extLst>
          </p:cNvPr>
          <p:cNvSpPr/>
          <p:nvPr/>
        </p:nvSpPr>
        <p:spPr>
          <a:xfrm rot="10800000">
            <a:off x="9553993" y="802493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AB218D-359B-45BB-8681-6996B5E099D1}"/>
              </a:ext>
            </a:extLst>
          </p:cNvPr>
          <p:cNvSpPr txBox="1"/>
          <p:nvPr/>
        </p:nvSpPr>
        <p:spPr>
          <a:xfrm>
            <a:off x="8785636" y="335090"/>
            <a:ext cx="218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h(document)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5E077ECF-B724-4792-AAFB-28656E1B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6" y="1419801"/>
            <a:ext cx="1322643" cy="13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5A7242E-049E-46A7-AA96-F931784D7C70}"/>
              </a:ext>
            </a:extLst>
          </p:cNvPr>
          <p:cNvSpPr txBox="1"/>
          <p:nvPr/>
        </p:nvSpPr>
        <p:spPr>
          <a:xfrm>
            <a:off x="131518" y="196591"/>
            <a:ext cx="218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Member of the working team that has written the document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9B3BF84-85F7-4E73-AE0B-155C54DF4ED8}"/>
              </a:ext>
            </a:extLst>
          </p:cNvPr>
          <p:cNvSpPr/>
          <p:nvPr/>
        </p:nvSpPr>
        <p:spPr>
          <a:xfrm rot="16200000">
            <a:off x="2276864" y="1013727"/>
            <a:ext cx="499181" cy="65789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Resultado de imagen para user icon png">
            <a:extLst>
              <a:ext uri="{FF2B5EF4-FFF2-40B4-BE49-F238E27FC236}">
                <a16:creationId xmlns:a16="http://schemas.microsoft.com/office/drawing/2014/main" id="{8B3116BC-D5C0-4E0E-AC0C-3367AE7C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56" y="616183"/>
            <a:ext cx="900269" cy="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ocument icon png">
            <a:extLst>
              <a:ext uri="{FF2B5EF4-FFF2-40B4-BE49-F238E27FC236}">
                <a16:creationId xmlns:a16="http://schemas.microsoft.com/office/drawing/2014/main" id="{3B21D7E0-2148-4FA8-B83F-38868058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51" y="594671"/>
            <a:ext cx="965756" cy="9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agrama de flujo: operación manual 9">
            <a:extLst>
              <a:ext uri="{FF2B5EF4-FFF2-40B4-BE49-F238E27FC236}">
                <a16:creationId xmlns:a16="http://schemas.microsoft.com/office/drawing/2014/main" id="{F53B6C14-EAEE-42A7-B712-CE328AAD4904}"/>
              </a:ext>
            </a:extLst>
          </p:cNvPr>
          <p:cNvSpPr/>
          <p:nvPr/>
        </p:nvSpPr>
        <p:spPr>
          <a:xfrm>
            <a:off x="2967938" y="2463244"/>
            <a:ext cx="2106309" cy="965756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A761A4-A71B-4952-BE79-EFB173025D0B}"/>
              </a:ext>
            </a:extLst>
          </p:cNvPr>
          <p:cNvSpPr txBox="1"/>
          <p:nvPr/>
        </p:nvSpPr>
        <p:spPr>
          <a:xfrm>
            <a:off x="5358719" y="4370349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9E6225-1A80-4A2D-932C-EEC0498A58FE}"/>
              </a:ext>
            </a:extLst>
          </p:cNvPr>
          <p:cNvSpPr txBox="1"/>
          <p:nvPr/>
        </p:nvSpPr>
        <p:spPr>
          <a:xfrm>
            <a:off x="161607" y="425775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CDB1D9-67F1-4B1C-91EA-33B70AE68B88}"/>
              </a:ext>
            </a:extLst>
          </p:cNvPr>
          <p:cNvSpPr txBox="1"/>
          <p:nvPr/>
        </p:nvSpPr>
        <p:spPr>
          <a:xfrm>
            <a:off x="830460" y="4512791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32C1BA-6DFD-4076-9BFE-DD4C901847BB}"/>
              </a:ext>
            </a:extLst>
          </p:cNvPr>
          <p:cNvSpPr/>
          <p:nvPr/>
        </p:nvSpPr>
        <p:spPr>
          <a:xfrm>
            <a:off x="3053460" y="420009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73D8E714-1D57-4D1B-9ADD-5D1BE90356ED}"/>
              </a:ext>
            </a:extLst>
          </p:cNvPr>
          <p:cNvSpPr/>
          <p:nvPr/>
        </p:nvSpPr>
        <p:spPr>
          <a:xfrm>
            <a:off x="3696018" y="1822115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53C933A1-C10F-4E6C-8BEE-1A84C13776A2}"/>
              </a:ext>
            </a:extLst>
          </p:cNvPr>
          <p:cNvSpPr/>
          <p:nvPr/>
        </p:nvSpPr>
        <p:spPr>
          <a:xfrm>
            <a:off x="3767260" y="3645868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6ED1183-1FC3-4DF3-8ABF-65DD6A26A04A}"/>
              </a:ext>
            </a:extLst>
          </p:cNvPr>
          <p:cNvSpPr/>
          <p:nvPr/>
        </p:nvSpPr>
        <p:spPr>
          <a:xfrm rot="16200000">
            <a:off x="2441505" y="4463593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D4429B13-A2FE-46D8-8ADC-F101F0828FC5}"/>
              </a:ext>
            </a:extLst>
          </p:cNvPr>
          <p:cNvSpPr/>
          <p:nvPr/>
        </p:nvSpPr>
        <p:spPr>
          <a:xfrm rot="16200000">
            <a:off x="5123196" y="4404087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05A2567-DE73-4652-906D-322358B89247}"/>
              </a:ext>
            </a:extLst>
          </p:cNvPr>
          <p:cNvSpPr/>
          <p:nvPr/>
        </p:nvSpPr>
        <p:spPr>
          <a:xfrm>
            <a:off x="4049025" y="5588044"/>
            <a:ext cx="6324879" cy="81167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document icon png">
            <a:extLst>
              <a:ext uri="{FF2B5EF4-FFF2-40B4-BE49-F238E27FC236}">
                <a16:creationId xmlns:a16="http://schemas.microsoft.com/office/drawing/2014/main" id="{F3F62A60-3B9A-40EC-A5DA-6A68EC81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40" y="5601212"/>
            <a:ext cx="761689" cy="7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esultado de imagen para digital sign icon">
            <a:extLst>
              <a:ext uri="{FF2B5EF4-FFF2-40B4-BE49-F238E27FC236}">
                <a16:creationId xmlns:a16="http://schemas.microsoft.com/office/drawing/2014/main" id="{8CC46CC5-C86C-49DA-9EEC-025712A1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42" b="97907" l="2333" r="96778">
                        <a14:foregroundMark x1="16667" y1="35233" x2="10000" y2="40349"/>
                        <a14:foregroundMark x1="10000" y1="40349" x2="8000" y2="44302"/>
                        <a14:foregroundMark x1="17778" y1="32558" x2="25111" y2="30465"/>
                        <a14:foregroundMark x1="25111" y1="30465" x2="30778" y2="35000"/>
                        <a14:foregroundMark x1="30778" y1="35000" x2="34111" y2="44302"/>
                        <a14:foregroundMark x1="6444" y1="48837" x2="7222" y2="57326"/>
                        <a14:foregroundMark x1="7222" y1="57326" x2="4333" y2="72791"/>
                        <a14:foregroundMark x1="4333" y1="72791" x2="8556" y2="78953"/>
                        <a14:foregroundMark x1="8556" y1="78953" x2="13444" y2="78605"/>
                        <a14:foregroundMark x1="15667" y1="78140" x2="22667" y2="75698"/>
                        <a14:foregroundMark x1="22667" y1="75698" x2="34111" y2="84767"/>
                        <a14:foregroundMark x1="34111" y1="84767" x2="44222" y2="88256"/>
                        <a14:foregroundMark x1="53444" y1="93953" x2="48222" y2="89302"/>
                        <a14:foregroundMark x1="48222" y1="89302" x2="44444" y2="87791"/>
                        <a14:foregroundMark x1="91111" y1="7791" x2="85778" y2="31628"/>
                        <a14:foregroundMark x1="79000" y1="6744" x2="72333" y2="28953"/>
                        <a14:foregroundMark x1="72333" y1="28953" x2="70889" y2="30814"/>
                        <a14:foregroundMark x1="90333" y1="4302" x2="96111" y2="8372"/>
                        <a14:foregroundMark x1="96111" y1="8372" x2="96778" y2="11860"/>
                        <a14:foregroundMark x1="93444" y1="2674" x2="89556" y2="3256"/>
                        <a14:foregroundMark x1="65222" y1="89186" x2="75444" y2="50000"/>
                        <a14:foregroundMark x1="75444" y1="50000" x2="79556" y2="45349"/>
                        <a14:foregroundMark x1="61111" y1="98023" x2="61111" y2="96628"/>
                        <a14:foregroundMark x1="2333" y1="57674" x2="3111" y2="67674"/>
                        <a14:backgroundMark x1="40000" y1="21512" x2="61667" y2="40814"/>
                        <a14:backgroundMark x1="61667" y1="40814" x2="58222" y2="34302"/>
                        <a14:backgroundMark x1="58222" y1="34302" x2="58222" y2="34302"/>
                        <a14:backgroundMark x1="48333" y1="11860" x2="55111" y2="45116"/>
                        <a14:backgroundMark x1="55111" y1="45116" x2="50778" y2="6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00" y="5820905"/>
            <a:ext cx="362050" cy="3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13C22417-54F6-4CA0-BB5B-016C3264241C}"/>
              </a:ext>
            </a:extLst>
          </p:cNvPr>
          <p:cNvSpPr/>
          <p:nvPr/>
        </p:nvSpPr>
        <p:spPr>
          <a:xfrm>
            <a:off x="8913873" y="3124475"/>
            <a:ext cx="1926783" cy="811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5AF634F-13F6-4CC4-A1E9-8EE405B91C3D}"/>
              </a:ext>
            </a:extLst>
          </p:cNvPr>
          <p:cNvSpPr/>
          <p:nvPr/>
        </p:nvSpPr>
        <p:spPr>
          <a:xfrm rot="10800000">
            <a:off x="9627673" y="4133241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73D9B4D-C64B-4516-B5F9-2A58CE8FB33D}"/>
              </a:ext>
            </a:extLst>
          </p:cNvPr>
          <p:cNvSpPr txBox="1"/>
          <p:nvPr/>
        </p:nvSpPr>
        <p:spPr>
          <a:xfrm>
            <a:off x="8956552" y="4640598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D02EBBF-5F8C-4E56-8986-E5CC6940062C}"/>
              </a:ext>
            </a:extLst>
          </p:cNvPr>
          <p:cNvSpPr txBox="1"/>
          <p:nvPr/>
        </p:nvSpPr>
        <p:spPr>
          <a:xfrm>
            <a:off x="6121240" y="3139486"/>
            <a:ext cx="18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96EEAE-C75C-4AFC-BC71-8475214ED7FB}"/>
              </a:ext>
            </a:extLst>
          </p:cNvPr>
          <p:cNvSpPr txBox="1"/>
          <p:nvPr/>
        </p:nvSpPr>
        <p:spPr>
          <a:xfrm>
            <a:off x="6775325" y="3353594"/>
            <a:ext cx="18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63741B97-8F45-4CD9-A0B7-6ABF82BA089C}"/>
              </a:ext>
            </a:extLst>
          </p:cNvPr>
          <p:cNvSpPr/>
          <p:nvPr/>
        </p:nvSpPr>
        <p:spPr>
          <a:xfrm rot="16200000">
            <a:off x="8296815" y="329295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A97982D6-B952-4633-BE58-7C6CB9DDFAC0}"/>
              </a:ext>
            </a:extLst>
          </p:cNvPr>
          <p:cNvSpPr/>
          <p:nvPr/>
        </p:nvSpPr>
        <p:spPr>
          <a:xfrm rot="16200000">
            <a:off x="10962721" y="3232730"/>
            <a:ext cx="499181" cy="45984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E1151BC-B388-4A87-982C-3C9B375D2CAA}"/>
              </a:ext>
            </a:extLst>
          </p:cNvPr>
          <p:cNvSpPr txBox="1"/>
          <p:nvPr/>
        </p:nvSpPr>
        <p:spPr>
          <a:xfrm>
            <a:off x="11378335" y="3198618"/>
            <a:ext cx="81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h´</a:t>
            </a:r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89811985-9696-4A56-A3A8-075DD89BB5F7}"/>
              </a:ext>
            </a:extLst>
          </p:cNvPr>
          <p:cNvSpPr/>
          <p:nvPr/>
        </p:nvSpPr>
        <p:spPr>
          <a:xfrm rot="10800000">
            <a:off x="9586009" y="2452282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1518DEE4-F990-4782-BBA3-8F6EC089667F}"/>
              </a:ext>
            </a:extLst>
          </p:cNvPr>
          <p:cNvSpPr/>
          <p:nvPr/>
        </p:nvSpPr>
        <p:spPr>
          <a:xfrm>
            <a:off x="8913873" y="1472583"/>
            <a:ext cx="1779423" cy="815257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CA4721A2-A991-4CE2-8900-68C053E86939}"/>
              </a:ext>
            </a:extLst>
          </p:cNvPr>
          <p:cNvSpPr/>
          <p:nvPr/>
        </p:nvSpPr>
        <p:spPr>
          <a:xfrm rot="10800000">
            <a:off x="9553993" y="802493"/>
            <a:ext cx="499181" cy="459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AB218D-359B-45BB-8681-6996B5E099D1}"/>
              </a:ext>
            </a:extLst>
          </p:cNvPr>
          <p:cNvSpPr txBox="1"/>
          <p:nvPr/>
        </p:nvSpPr>
        <p:spPr>
          <a:xfrm>
            <a:off x="8785636" y="335090"/>
            <a:ext cx="218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h(document)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5E077ECF-B724-4792-AAFB-28656E1B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6" y="1419801"/>
            <a:ext cx="1322643" cy="13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candado icon">
            <a:extLst>
              <a:ext uri="{FF2B5EF4-FFF2-40B4-BE49-F238E27FC236}">
                <a16:creationId xmlns:a16="http://schemas.microsoft.com/office/drawing/2014/main" id="{910CFF37-DC51-478A-A443-0CC8555A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29" y="388013"/>
            <a:ext cx="499181" cy="4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n para candado icon">
            <a:extLst>
              <a:ext uri="{FF2B5EF4-FFF2-40B4-BE49-F238E27FC236}">
                <a16:creationId xmlns:a16="http://schemas.microsoft.com/office/drawing/2014/main" id="{ADB12C9D-AE7B-4BA5-A057-5FBBA955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35" y="5082279"/>
            <a:ext cx="499181" cy="4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03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92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8</cp:revision>
  <dcterms:created xsi:type="dcterms:W3CDTF">2019-04-09T02:35:37Z</dcterms:created>
  <dcterms:modified xsi:type="dcterms:W3CDTF">2019-04-09T03:58:48Z</dcterms:modified>
</cp:coreProperties>
</file>