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62"/>
    <a:srgbClr val="D7BC49"/>
    <a:srgbClr val="D3B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A0D37-D5AC-4DB8-A219-36E2F9FA2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F3A9F-49A8-486F-AAA7-5CC4EC4C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12C13-1997-440F-BC42-22E2BFA4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7BD2A-044F-413A-BB42-901A72C2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95047-09A8-4C24-8171-D59BCA3D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8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B062-22D2-4F04-8A44-60D488CD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85FB7-CD46-407A-BE2D-50ED7E82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1921E-CE0F-4452-B19D-2DAE55A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54942-D585-477A-9E90-EE22850E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5A50C-96BE-48E8-9616-A1784F7C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69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E132B0-69E4-43E6-B7A2-5F4D406F9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5646F8-EC1E-4526-A57A-B605C8E9E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17E5AC-59B6-4B9F-99C2-F8958375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DB45B-3885-413A-A44C-11C8B8FC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5B8F0-0A84-44F1-AD4D-876981AC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98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395E4-7A55-4DA6-8D7C-C368AB27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369E2-6E55-4716-9EFF-7B20EA284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3B658-44FE-4FFF-8962-36B6174E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BD1E2-780D-4A9C-B9E5-60EE0F3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3F97D-E44C-4917-AD92-3AAD6676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7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0E3A6-BE0B-46EE-A1E9-9FC5BCF8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9CD26D-46E0-4EE5-BF9B-01659D58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75CC6-ECCB-40BB-9C08-DF01D9D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079F8-61D0-45D6-B59D-82BAEEA1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1140E-C783-4262-B888-3EEA494B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04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85A5-0E50-400C-94C9-95855C3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C9DBA-7D87-4D04-82F8-5EEBCAB0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B394F-D386-4F6C-B0A3-6627EE54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A40ED-063B-4208-86B3-F50772BB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193144-528E-4F93-94C7-C81ADFA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D5F27B-619D-4667-B228-A428B13A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3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EADC-8A4E-4CF2-AEC6-32545CCE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B41851-9ADF-4019-BCED-6BB7A0BF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FDCC84-EB07-4D3C-8449-39475FF88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E81166-F39A-47F2-8C81-74B815148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872A48-C091-4135-A752-7F1316B62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1BC91A-C458-427D-B64D-83FCA9D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44A816-B984-43E0-9A67-3348ADBF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A04D64-902A-45D3-9CB3-D6DCA98C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3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689EA-5873-4F9E-B7C7-31DE59C6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0ADA8-4FF3-4084-89AB-F983578A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B973FA-9605-4AA4-9AB9-8939846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C70E96-6F0E-4D31-881D-04584AA4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08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2CC123-D1C8-4080-AE41-40520773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901B64-EC76-45B3-B3E8-97FC5DC5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EDE9F-2E60-4357-AD28-43B899FB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054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FC65-DC12-433F-A807-BF33970C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FF82D4-ADF6-4E6B-9F74-D7DF76EB8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2ABF41-B495-4A2E-9328-7E5CFDF58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004A2-D475-413A-89C9-0300BD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C716A-E91F-4F0D-BD45-140BC0D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0EA06-C71D-47B6-BEAB-A9E7E93D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822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F1A19-D391-4151-A264-F3C375D1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4A4DB-BC6D-46E8-939F-61795010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8B4859-2FC5-4E54-813F-4A484E17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B3D07-6E83-4FC7-83F2-692803C1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A3A99D-6721-45AF-A159-CD6141E7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D716B-3F85-49B7-8087-66786900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366FCF-7110-48E4-9D40-4F0AC53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ED21C-C9FC-4BEE-ADE8-F69F1AF3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52F59-3B90-4033-8CB9-D5389F507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5DA95-B8CB-4282-9EB1-9B34D95DEA62}" type="datetimeFigureOut">
              <a:rPr lang="es-MX" smtClean="0"/>
              <a:t>03/09/2018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CD7A6C-7EA7-4CF1-8178-756878159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5D2004-919C-4055-AFD7-5AB2262BA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18DC-9D90-4942-8776-0CD945BE38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1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BD0207-7E47-4ED0-8B76-2EC6260ECEDA}"/>
              </a:ext>
            </a:extLst>
          </p:cNvPr>
          <p:cNvSpPr/>
          <p:nvPr/>
        </p:nvSpPr>
        <p:spPr>
          <a:xfrm>
            <a:off x="1099931" y="815007"/>
            <a:ext cx="556592" cy="5227985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8209D1-ADB5-447A-85B4-6D2825B9FC5C}"/>
              </a:ext>
            </a:extLst>
          </p:cNvPr>
          <p:cNvSpPr/>
          <p:nvPr/>
        </p:nvSpPr>
        <p:spPr>
          <a:xfrm rot="5400000">
            <a:off x="2478157" y="4267202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203257-5B19-4011-A03B-378E36C222CD}"/>
              </a:ext>
            </a:extLst>
          </p:cNvPr>
          <p:cNvSpPr/>
          <p:nvPr/>
        </p:nvSpPr>
        <p:spPr>
          <a:xfrm rot="5400000">
            <a:off x="2478157" y="-404194"/>
            <a:ext cx="556592" cy="2994989"/>
          </a:xfrm>
          <a:prstGeom prst="rect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0C323AC2-9413-423E-B0F4-B0DE20ADA190}"/>
              </a:ext>
            </a:extLst>
          </p:cNvPr>
          <p:cNvSpPr/>
          <p:nvPr/>
        </p:nvSpPr>
        <p:spPr>
          <a:xfrm rot="18503033">
            <a:off x="806338" y="1157181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EC4A060A-E887-4EAC-9181-04F01DC44EB4}"/>
              </a:ext>
            </a:extLst>
          </p:cNvPr>
          <p:cNvSpPr/>
          <p:nvPr/>
        </p:nvSpPr>
        <p:spPr>
          <a:xfrm rot="13021771">
            <a:off x="1008979" y="5243317"/>
            <a:ext cx="1700370" cy="725855"/>
          </a:xfrm>
          <a:prstGeom prst="triangle">
            <a:avLst/>
          </a:prstGeom>
          <a:solidFill>
            <a:srgbClr val="DCC562"/>
          </a:solidFill>
          <a:ln>
            <a:solidFill>
              <a:srgbClr val="DCC5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58E2B11B-89D6-4047-A785-9C76E1E92C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5" t="18770" r="14131" b="20571"/>
          <a:stretch/>
        </p:blipFill>
        <p:spPr bwMode="auto">
          <a:xfrm rot="5400000">
            <a:off x="1971959" y="2442299"/>
            <a:ext cx="2093841" cy="179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D57C7FB-D90C-4B3A-B759-BDC2D1C2E26C}"/>
              </a:ext>
            </a:extLst>
          </p:cNvPr>
          <p:cNvSpPr/>
          <p:nvPr/>
        </p:nvSpPr>
        <p:spPr>
          <a:xfrm>
            <a:off x="1643271" y="3093788"/>
            <a:ext cx="662607" cy="463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sultado de imagen para resorte png">
            <a:extLst>
              <a:ext uri="{FF2B5EF4-FFF2-40B4-BE49-F238E27FC236}">
                <a16:creationId xmlns:a16="http://schemas.microsoft.com/office/drawing/2014/main" id="{39804FB9-819B-4C0C-8AAF-E2A3263A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14" y="1311985"/>
            <a:ext cx="1286590" cy="115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osciloscopio">
            <a:extLst>
              <a:ext uri="{FF2B5EF4-FFF2-40B4-BE49-F238E27FC236}">
                <a16:creationId xmlns:a16="http://schemas.microsoft.com/office/drawing/2014/main" id="{CC00D4D5-C514-4A3E-91AC-558FDD01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828" y="938757"/>
            <a:ext cx="4138452" cy="27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096E3C-A075-4FD2-A761-F9763E7859E9}"/>
              </a:ext>
            </a:extLst>
          </p:cNvPr>
          <p:cNvSpPr/>
          <p:nvPr/>
        </p:nvSpPr>
        <p:spPr>
          <a:xfrm>
            <a:off x="5406887" y="3193774"/>
            <a:ext cx="2968487" cy="1543013"/>
          </a:xfrm>
          <a:custGeom>
            <a:avLst/>
            <a:gdLst>
              <a:gd name="connsiteX0" fmla="*/ 2968487 w 2968487"/>
              <a:gd name="connsiteY0" fmla="*/ 0 h 1543013"/>
              <a:gd name="connsiteX1" fmla="*/ 1298713 w 2968487"/>
              <a:gd name="connsiteY1" fmla="*/ 1444487 h 1543013"/>
              <a:gd name="connsiteX2" fmla="*/ 0 w 2968487"/>
              <a:gd name="connsiteY2" fmla="*/ 1404730 h 154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8487" h="1543013">
                <a:moveTo>
                  <a:pt x="2968487" y="0"/>
                </a:moveTo>
                <a:cubicBezTo>
                  <a:pt x="2380974" y="605182"/>
                  <a:pt x="1793461" y="1210365"/>
                  <a:pt x="1298713" y="1444487"/>
                </a:cubicBezTo>
                <a:cubicBezTo>
                  <a:pt x="803965" y="1678609"/>
                  <a:pt x="229704" y="1424608"/>
                  <a:pt x="0" y="140473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3C114C5-96A2-4D65-916C-B35C196D0BA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609182" y="3763617"/>
            <a:ext cx="1797705" cy="8348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976749A-CAF9-410F-920B-1E5CB0FF9E3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454228" y="4078376"/>
            <a:ext cx="1952659" cy="520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99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2</cp:revision>
  <dcterms:created xsi:type="dcterms:W3CDTF">2018-09-04T00:43:39Z</dcterms:created>
  <dcterms:modified xsi:type="dcterms:W3CDTF">2018-09-04T00:57:31Z</dcterms:modified>
</cp:coreProperties>
</file>