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62"/>
    <a:srgbClr val="DCC562"/>
    <a:srgbClr val="D7BC49"/>
    <a:srgbClr val="D3B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A0D37-D5AC-4DB8-A219-36E2F9FA2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4F3A9F-49A8-486F-AAA7-5CC4EC4CD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612C13-1997-440F-BC42-22E2BFA4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09/09/2018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97BD2A-044F-413A-BB42-901A72C2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295047-09A8-4C24-8171-D59BCA3D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48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EB062-22D2-4F04-8A44-60D488CD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B85FB7-CD46-407A-BE2D-50ED7E82E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E1921E-CE0F-4452-B19D-2DAE55A1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09/09/2018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54942-D585-477A-9E90-EE22850E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D5A50C-96BE-48E8-9616-A1784F7C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69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E132B0-69E4-43E6-B7A2-5F4D406F9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5646F8-EC1E-4526-A57A-B605C8E9E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17E5AC-59B6-4B9F-99C2-F8958375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09/09/2018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2DB45B-3885-413A-A44C-11C8B8FC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55B8F0-0A84-44F1-AD4D-876981AC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98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395E4-7A55-4DA6-8D7C-C368AB27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4369E2-6E55-4716-9EFF-7B20EA28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03B658-44FE-4FFF-8962-36B6174E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09/09/2018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BBD1E2-780D-4A9C-B9E5-60EE0F34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A3F97D-E44C-4917-AD92-3AAD6676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370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0E3A6-BE0B-46EE-A1E9-9FC5BCF8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CD26D-46E0-4EE5-BF9B-01659D584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C75CC6-ECCB-40BB-9C08-DF01D9DB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09/09/2018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E079F8-61D0-45D6-B59D-82BAEEA1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71140E-C783-4262-B888-3EEA494B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404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C85A5-0E50-400C-94C9-95855C33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0C9DBA-7D87-4D04-82F8-5EEBCAB0B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8B394F-D386-4F6C-B0A3-6627EE54B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9A40ED-063B-4208-86B3-F50772BB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09/09/2018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193144-528E-4F93-94C7-C81ADFAC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D5F27B-619D-4667-B228-A428B13A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133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EADC-8A4E-4CF2-AEC6-32545CCE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B41851-9ADF-4019-BCED-6BB7A0BFF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FDCC84-EB07-4D3C-8449-39475FF88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E81166-F39A-47F2-8C81-74B815148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872A48-C091-4135-A752-7F1316B62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1BC91A-C458-427D-B64D-83FCA9D9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09/09/2018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44A816-B984-43E0-9A67-3348ADBF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A04D64-902A-45D3-9CB3-D6DCA98C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53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689EA-5873-4F9E-B7C7-31DE59C6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00ADA8-4FF3-4084-89AB-F983578A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09/09/2018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B973FA-9605-4AA4-9AB9-8939846C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C70E96-6F0E-4D31-881D-04584AA4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308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2CC123-D1C8-4080-AE41-40520773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09/09/2018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901B64-EC76-45B3-B3E8-97FC5DC5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0EDE9F-2E60-4357-AD28-43B899FB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054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3FC65-DC12-433F-A807-BF33970C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FF82D4-ADF6-4E6B-9F74-D7DF76EB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2ABF41-B495-4A2E-9328-7E5CFDF58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6004A2-D475-413A-89C9-0300BDF1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09/09/2018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BC716A-E91F-4F0D-BD45-140BC0D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A0EA06-C71D-47B6-BEAB-A9E7E93D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822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F1A19-D391-4151-A264-F3C375D1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04A4DB-BC6D-46E8-939F-617950109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8B4859-2FC5-4E54-813F-4A484E17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7B3D07-6E83-4FC7-83F2-692803C1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09/09/2018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A3A99D-6721-45AF-A159-CD6141E7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AD716B-3F85-49B7-8087-66786900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59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366FCF-7110-48E4-9D40-4F0AC539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5ED21C-C9FC-4BEE-ADE8-F69F1AF30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52F59-3B90-4033-8CB9-D5389F507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5DA95-B8CB-4282-9EB1-9B34D95DEA62}" type="datetimeFigureOut">
              <a:rPr lang="es-MX" smtClean="0"/>
              <a:t>09/09/2018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D7A6C-7EA7-4CF1-8178-756878159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5D2004-919C-4055-AFD7-5AB2262BA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211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BD0207-7E47-4ED0-8B76-2EC6260ECEDA}"/>
              </a:ext>
            </a:extLst>
          </p:cNvPr>
          <p:cNvSpPr/>
          <p:nvPr/>
        </p:nvSpPr>
        <p:spPr>
          <a:xfrm>
            <a:off x="1099931" y="815007"/>
            <a:ext cx="556592" cy="5227985"/>
          </a:xfrm>
          <a:prstGeom prst="rect">
            <a:avLst/>
          </a:prstGeom>
          <a:solidFill>
            <a:srgbClr val="DCC562"/>
          </a:solidFill>
          <a:ln>
            <a:solidFill>
              <a:srgbClr val="DCC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58209D1-ADB5-447A-85B4-6D2825B9FC5C}"/>
              </a:ext>
            </a:extLst>
          </p:cNvPr>
          <p:cNvSpPr/>
          <p:nvPr/>
        </p:nvSpPr>
        <p:spPr>
          <a:xfrm rot="5400000">
            <a:off x="2478157" y="4267202"/>
            <a:ext cx="556592" cy="2994989"/>
          </a:xfrm>
          <a:prstGeom prst="rect">
            <a:avLst/>
          </a:prstGeom>
          <a:solidFill>
            <a:srgbClr val="DCC562"/>
          </a:solidFill>
          <a:ln>
            <a:solidFill>
              <a:srgbClr val="DCC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9203257-5B19-4011-A03B-378E36C222CD}"/>
              </a:ext>
            </a:extLst>
          </p:cNvPr>
          <p:cNvSpPr/>
          <p:nvPr/>
        </p:nvSpPr>
        <p:spPr>
          <a:xfrm rot="5400000">
            <a:off x="2478157" y="-404194"/>
            <a:ext cx="556592" cy="2994989"/>
          </a:xfrm>
          <a:prstGeom prst="rect">
            <a:avLst/>
          </a:prstGeom>
          <a:solidFill>
            <a:srgbClr val="DCC562"/>
          </a:solidFill>
          <a:ln>
            <a:solidFill>
              <a:srgbClr val="DCC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0C323AC2-9413-423E-B0F4-B0DE20ADA190}"/>
              </a:ext>
            </a:extLst>
          </p:cNvPr>
          <p:cNvSpPr/>
          <p:nvPr/>
        </p:nvSpPr>
        <p:spPr>
          <a:xfrm rot="18503033">
            <a:off x="806338" y="1157181"/>
            <a:ext cx="1700370" cy="725855"/>
          </a:xfrm>
          <a:prstGeom prst="triangle">
            <a:avLst/>
          </a:prstGeom>
          <a:solidFill>
            <a:srgbClr val="DCC562"/>
          </a:solidFill>
          <a:ln>
            <a:solidFill>
              <a:srgbClr val="DCC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EC4A060A-E887-4EAC-9181-04F01DC44EB4}"/>
              </a:ext>
            </a:extLst>
          </p:cNvPr>
          <p:cNvSpPr/>
          <p:nvPr/>
        </p:nvSpPr>
        <p:spPr>
          <a:xfrm rot="13021771">
            <a:off x="1008979" y="5243317"/>
            <a:ext cx="1700370" cy="725855"/>
          </a:xfrm>
          <a:prstGeom prst="triangle">
            <a:avLst/>
          </a:prstGeom>
          <a:solidFill>
            <a:srgbClr val="DCC562"/>
          </a:solidFill>
          <a:ln>
            <a:solidFill>
              <a:srgbClr val="DCC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58E2B11B-89D6-4047-A785-9C76E1E92C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5" t="18770" r="14131" b="20571"/>
          <a:stretch/>
        </p:blipFill>
        <p:spPr bwMode="auto">
          <a:xfrm rot="5400000">
            <a:off x="1971959" y="2442299"/>
            <a:ext cx="2093841" cy="179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D57C7FB-D90C-4B3A-B759-BDC2D1C2E26C}"/>
              </a:ext>
            </a:extLst>
          </p:cNvPr>
          <p:cNvSpPr/>
          <p:nvPr/>
        </p:nvSpPr>
        <p:spPr>
          <a:xfrm>
            <a:off x="1643271" y="3093788"/>
            <a:ext cx="662607" cy="463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0" name="Picture 6" descr="Resultado de imagen para resorte png">
            <a:extLst>
              <a:ext uri="{FF2B5EF4-FFF2-40B4-BE49-F238E27FC236}">
                <a16:creationId xmlns:a16="http://schemas.microsoft.com/office/drawing/2014/main" id="{39804FB9-819B-4C0C-8AAF-E2A3263A4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14" y="1311985"/>
            <a:ext cx="1286590" cy="115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osciloscopio">
            <a:extLst>
              <a:ext uri="{FF2B5EF4-FFF2-40B4-BE49-F238E27FC236}">
                <a16:creationId xmlns:a16="http://schemas.microsoft.com/office/drawing/2014/main" id="{CC00D4D5-C514-4A3E-91AC-558FDD012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828" y="938757"/>
            <a:ext cx="4138452" cy="270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8E096E3C-A075-4FD2-A761-F9763E7859E9}"/>
              </a:ext>
            </a:extLst>
          </p:cNvPr>
          <p:cNvSpPr/>
          <p:nvPr/>
        </p:nvSpPr>
        <p:spPr>
          <a:xfrm>
            <a:off x="5406887" y="3193774"/>
            <a:ext cx="2968487" cy="1543013"/>
          </a:xfrm>
          <a:custGeom>
            <a:avLst/>
            <a:gdLst>
              <a:gd name="connsiteX0" fmla="*/ 2968487 w 2968487"/>
              <a:gd name="connsiteY0" fmla="*/ 0 h 1543013"/>
              <a:gd name="connsiteX1" fmla="*/ 1298713 w 2968487"/>
              <a:gd name="connsiteY1" fmla="*/ 1444487 h 1543013"/>
              <a:gd name="connsiteX2" fmla="*/ 0 w 2968487"/>
              <a:gd name="connsiteY2" fmla="*/ 1404730 h 15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487" h="1543013">
                <a:moveTo>
                  <a:pt x="2968487" y="0"/>
                </a:moveTo>
                <a:cubicBezTo>
                  <a:pt x="2380974" y="605182"/>
                  <a:pt x="1793461" y="1210365"/>
                  <a:pt x="1298713" y="1444487"/>
                </a:cubicBezTo>
                <a:cubicBezTo>
                  <a:pt x="803965" y="1678609"/>
                  <a:pt x="229704" y="1424608"/>
                  <a:pt x="0" y="140473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3C114C5-96A2-4D65-916C-B35C196D0BA7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609182" y="3763617"/>
            <a:ext cx="1797705" cy="83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976749A-CAF9-410F-920B-1E5CB0FF9E31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454228" y="4078376"/>
            <a:ext cx="1952659" cy="5201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69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4F24F76-D3C2-4478-9498-5A899DD10378}"/>
              </a:ext>
            </a:extLst>
          </p:cNvPr>
          <p:cNvSpPr/>
          <p:nvPr/>
        </p:nvSpPr>
        <p:spPr>
          <a:xfrm>
            <a:off x="5585791" y="651936"/>
            <a:ext cx="1881809" cy="988356"/>
          </a:xfrm>
          <a:prstGeom prst="rect">
            <a:avLst/>
          </a:prstGeom>
          <a:solidFill>
            <a:srgbClr val="E47562"/>
          </a:solidFill>
          <a:ln>
            <a:solidFill>
              <a:srgbClr val="E47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 de Acoplamiento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2B13AD7-0ABC-4373-AB45-6B8685F5C15D}"/>
              </a:ext>
            </a:extLst>
          </p:cNvPr>
          <p:cNvSpPr/>
          <p:nvPr/>
        </p:nvSpPr>
        <p:spPr>
          <a:xfrm>
            <a:off x="5585791" y="1971636"/>
            <a:ext cx="1881809" cy="959083"/>
          </a:xfrm>
          <a:prstGeom prst="rect">
            <a:avLst/>
          </a:prstGeom>
          <a:solidFill>
            <a:srgbClr val="E47562"/>
          </a:solidFill>
          <a:ln>
            <a:solidFill>
              <a:srgbClr val="E47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 de Filtrado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29A1F0-D951-4C4E-BDBB-51AEC89B8D91}"/>
              </a:ext>
            </a:extLst>
          </p:cNvPr>
          <p:cNvSpPr/>
          <p:nvPr/>
        </p:nvSpPr>
        <p:spPr>
          <a:xfrm>
            <a:off x="5585791" y="3434878"/>
            <a:ext cx="1881809" cy="1000557"/>
          </a:xfrm>
          <a:prstGeom prst="rect">
            <a:avLst/>
          </a:prstGeom>
          <a:solidFill>
            <a:srgbClr val="E47562"/>
          </a:solidFill>
          <a:ln>
            <a:solidFill>
              <a:srgbClr val="E47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 de Amplificación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D88AFE2-21A1-4DA1-910D-E1565C77A77E}"/>
              </a:ext>
            </a:extLst>
          </p:cNvPr>
          <p:cNvSpPr/>
          <p:nvPr/>
        </p:nvSpPr>
        <p:spPr>
          <a:xfrm>
            <a:off x="5585791" y="4766780"/>
            <a:ext cx="1881809" cy="988670"/>
          </a:xfrm>
          <a:prstGeom prst="rect">
            <a:avLst/>
          </a:prstGeom>
          <a:solidFill>
            <a:srgbClr val="E47562"/>
          </a:solidFill>
          <a:ln>
            <a:solidFill>
              <a:srgbClr val="E47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Indicador de intensidad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507B5AE-0CA1-4495-8031-D0548741B55C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6526696" y="1640292"/>
            <a:ext cx="0" cy="331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0549492-040D-4789-9A63-45E3ED6D3EA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526696" y="2930719"/>
            <a:ext cx="0" cy="504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15B4CB7-FE16-4EC1-B819-F4203E3B0DF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526696" y="4435435"/>
            <a:ext cx="0" cy="3313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99C8184-487C-478E-B284-41EA13417765}"/>
              </a:ext>
            </a:extLst>
          </p:cNvPr>
          <p:cNvSpPr/>
          <p:nvPr/>
        </p:nvSpPr>
        <p:spPr>
          <a:xfrm>
            <a:off x="467763" y="669233"/>
            <a:ext cx="541815" cy="3966347"/>
          </a:xfrm>
          <a:prstGeom prst="rect">
            <a:avLst/>
          </a:prstGeom>
          <a:solidFill>
            <a:srgbClr val="DCC562"/>
          </a:solidFill>
          <a:ln>
            <a:solidFill>
              <a:srgbClr val="DCC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132D8F-F1F3-4218-9E47-AFD87692A093}"/>
              </a:ext>
            </a:extLst>
          </p:cNvPr>
          <p:cNvSpPr/>
          <p:nvPr/>
        </p:nvSpPr>
        <p:spPr>
          <a:xfrm rot="5400000">
            <a:off x="1956667" y="2701986"/>
            <a:ext cx="543341" cy="3521135"/>
          </a:xfrm>
          <a:prstGeom prst="rect">
            <a:avLst/>
          </a:prstGeom>
          <a:solidFill>
            <a:srgbClr val="DCC562"/>
          </a:solidFill>
          <a:ln>
            <a:solidFill>
              <a:srgbClr val="DCC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C61D4F4-8DEC-4E7D-A252-6C51FE82062B}"/>
              </a:ext>
            </a:extLst>
          </p:cNvPr>
          <p:cNvSpPr/>
          <p:nvPr/>
        </p:nvSpPr>
        <p:spPr>
          <a:xfrm rot="5400000">
            <a:off x="2036176" y="-740155"/>
            <a:ext cx="543342" cy="3362113"/>
          </a:xfrm>
          <a:prstGeom prst="rect">
            <a:avLst/>
          </a:prstGeom>
          <a:solidFill>
            <a:srgbClr val="DCC562"/>
          </a:solidFill>
          <a:ln>
            <a:solidFill>
              <a:srgbClr val="DCC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1" name="Picture 2" descr="Imagen relacionada">
            <a:extLst>
              <a:ext uri="{FF2B5EF4-FFF2-40B4-BE49-F238E27FC236}">
                <a16:creationId xmlns:a16="http://schemas.microsoft.com/office/drawing/2014/main" id="{2455F1FD-9D45-41A8-A7A2-E30AE1013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5" t="18770" r="14131" b="20571"/>
          <a:stretch/>
        </p:blipFill>
        <p:spPr bwMode="auto">
          <a:xfrm rot="5400000">
            <a:off x="1343353" y="2292964"/>
            <a:ext cx="2043988" cy="175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18122FA7-23E4-4DE2-B62D-D82D7AC0247D}"/>
              </a:ext>
            </a:extLst>
          </p:cNvPr>
          <p:cNvSpPr/>
          <p:nvPr/>
        </p:nvSpPr>
        <p:spPr>
          <a:xfrm>
            <a:off x="1011104" y="2948014"/>
            <a:ext cx="645016" cy="452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3" name="Picture 6" descr="Resultado de imagen para resorte png">
            <a:extLst>
              <a:ext uri="{FF2B5EF4-FFF2-40B4-BE49-F238E27FC236}">
                <a16:creationId xmlns:a16="http://schemas.microsoft.com/office/drawing/2014/main" id="{5F8B04C2-6F0C-467E-A441-39573D5AE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46" y="1166211"/>
            <a:ext cx="1255957" cy="113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Forma libre: forma 59">
            <a:extLst>
              <a:ext uri="{FF2B5EF4-FFF2-40B4-BE49-F238E27FC236}">
                <a16:creationId xmlns:a16="http://schemas.microsoft.com/office/drawing/2014/main" id="{F0F710FA-9879-472F-B30C-0A2606F11287}"/>
              </a:ext>
            </a:extLst>
          </p:cNvPr>
          <p:cNvSpPr/>
          <p:nvPr/>
        </p:nvSpPr>
        <p:spPr>
          <a:xfrm flipV="1">
            <a:off x="4717775" y="848139"/>
            <a:ext cx="868016" cy="254412"/>
          </a:xfrm>
          <a:custGeom>
            <a:avLst/>
            <a:gdLst>
              <a:gd name="connsiteX0" fmla="*/ 2968487 w 2968487"/>
              <a:gd name="connsiteY0" fmla="*/ 0 h 1543013"/>
              <a:gd name="connsiteX1" fmla="*/ 1298713 w 2968487"/>
              <a:gd name="connsiteY1" fmla="*/ 1444487 h 1543013"/>
              <a:gd name="connsiteX2" fmla="*/ 0 w 2968487"/>
              <a:gd name="connsiteY2" fmla="*/ 1404730 h 15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487" h="1543013">
                <a:moveTo>
                  <a:pt x="2968487" y="0"/>
                </a:moveTo>
                <a:cubicBezTo>
                  <a:pt x="2380974" y="605182"/>
                  <a:pt x="1793461" y="1210365"/>
                  <a:pt x="1298713" y="1444487"/>
                </a:cubicBezTo>
                <a:cubicBezTo>
                  <a:pt x="803965" y="1678609"/>
                  <a:pt x="229704" y="1424608"/>
                  <a:pt x="0" y="140473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66FE7B0-4F42-4512-A844-5DF495B6FE03}"/>
              </a:ext>
            </a:extLst>
          </p:cNvPr>
          <p:cNvSpPr/>
          <p:nvPr/>
        </p:nvSpPr>
        <p:spPr>
          <a:xfrm>
            <a:off x="3440027" y="1059585"/>
            <a:ext cx="541815" cy="3674639"/>
          </a:xfrm>
          <a:prstGeom prst="rect">
            <a:avLst/>
          </a:prstGeom>
          <a:solidFill>
            <a:srgbClr val="DCC562"/>
          </a:solidFill>
          <a:ln>
            <a:solidFill>
              <a:srgbClr val="DCC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6846047D-BF3C-4F27-9A7B-20D2FB532F27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2965925" y="870939"/>
            <a:ext cx="1751850" cy="21373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EDC9E608-B89D-4BF5-9454-3120EA0FB5FD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2835966" y="870939"/>
            <a:ext cx="1881809" cy="15542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935648E-E796-4C42-B013-7B4F3C630545}"/>
              </a:ext>
            </a:extLst>
          </p:cNvPr>
          <p:cNvSpPr/>
          <p:nvPr/>
        </p:nvSpPr>
        <p:spPr>
          <a:xfrm>
            <a:off x="8627165" y="4766780"/>
            <a:ext cx="2756452" cy="978616"/>
          </a:xfrm>
          <a:prstGeom prst="rect">
            <a:avLst/>
          </a:prstGeom>
          <a:solidFill>
            <a:srgbClr val="E47562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Envío de datos a la aplicación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DED3F418-2161-4297-BB2F-698B4860B5D1}"/>
              </a:ext>
            </a:extLst>
          </p:cNvPr>
          <p:cNvSpPr/>
          <p:nvPr/>
        </p:nvSpPr>
        <p:spPr>
          <a:xfrm>
            <a:off x="7807566" y="5081181"/>
            <a:ext cx="479633" cy="3558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id="{747D9A04-CB4E-40B3-80C5-3F562750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09" y="2146894"/>
            <a:ext cx="3321475" cy="213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1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98657FC-6132-4265-97AC-005AD22F9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284" y="769824"/>
            <a:ext cx="5294715" cy="531835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CBAC1F8-7689-44E7-B8E9-E310C57EB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63" y="1549922"/>
            <a:ext cx="7158394" cy="37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01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18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Abigail Nic. S.</cp:lastModifiedBy>
  <cp:revision>3</cp:revision>
  <dcterms:created xsi:type="dcterms:W3CDTF">2018-09-08T14:56:53Z</dcterms:created>
  <dcterms:modified xsi:type="dcterms:W3CDTF">2018-09-09T06:52:34Z</dcterms:modified>
</cp:coreProperties>
</file>