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6C1"/>
    <a:srgbClr val="57516F"/>
    <a:srgbClr val="9F99B5"/>
    <a:srgbClr val="94105F"/>
    <a:srgbClr val="72AADC"/>
    <a:srgbClr val="3484CC"/>
    <a:srgbClr val="4A91D2"/>
    <a:srgbClr val="E27AA2"/>
    <a:srgbClr val="76B567"/>
    <a:srgbClr val="286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A31F9-2667-4180-BE6B-A3824257B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61AD4D-401B-4583-9BF2-F37DDE9CB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E2C15-2E43-423C-89F6-32A38BE7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29400-16B4-4D09-8010-BDE6BDA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42582-CC30-462D-BD76-321EEC95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37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D1B7-54BB-451F-BC68-2A6BD418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BBF380-5043-433E-B11B-9E623A4F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19E22-ECF5-469F-AF39-63965F53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E05C9-A061-499F-BD86-D712641E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4EAAA-3A57-49E8-98FA-DFBB194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81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273907-AF3A-4B62-B246-1D94C9538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DFEE51-D70C-441E-BF01-105A5A4E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2A67B-4787-4CCE-85BD-4E4568FD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95801-AAA6-4814-9203-F2DDDCD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385953-FC8A-4791-BDD8-664417D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68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50B5C-6258-4022-99CF-EDB236D6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A2A4A-C524-482C-B49F-EEA906E1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4FF2C-D063-445E-9A6D-41A7B13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60657-AFD9-455C-A561-8980084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91AEA7-DCAB-437F-874C-3377A584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9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06C6-C28E-4D69-B142-73F09B47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8498C-CE26-438F-9D97-3F88D7782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807CE-AF0F-4D10-B425-81F92AC3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ED13C-DBA4-4352-BCDC-C362DEF1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27FA8-75E9-4276-AB23-2198931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05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5E1A8-EADD-411D-9CDC-80B6B42A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B52D4-EB18-44C0-8B04-C29236808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F236B-3B18-4263-94EA-8CDE624C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A50F99-BEEA-409C-923D-C7E2D76B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EEE0B2-4BBB-446F-A516-74E1351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A129D9-4C6D-495D-A998-2C9AE7D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30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13CA7-249B-42BA-A7EE-F9AB3717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FD423E-7425-4D48-BD83-BD4DF550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5C146B-B474-4846-830D-F678EBDCB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EF8174-1E8D-40BF-A749-AA00D59B3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AB08FB-8F3E-4E69-8FE0-21D4F82D2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69EBA-2D11-4D43-A32F-38F1CD96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35CFA4-0553-41FD-9020-3A9F9A5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ABC252-8772-4CBE-A2B6-26055578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90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6E3F-D791-4190-A61B-6AEF75C9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84D6BD-03D6-4A42-BD33-BCF9C2F1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4844A-89D6-4B73-80FF-5E1973D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AFBFDD-F901-4186-A8F2-AD15E136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77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2DBD24-4275-4598-8F51-54274C29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CBFBFE-7DFB-4EC1-82E1-811E4B7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1231F1-E0E6-406A-962F-34891AD9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5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58C53-C39F-492A-A806-DE2D0634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C3A82-DC66-4D73-A571-E995292F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66117E-40D3-44A5-92C4-7A960B148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24213D-C136-461C-89C0-1E02182E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85224-1BDC-4845-A026-3978C49C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6B94A-1959-402A-8ED5-FD58DF33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0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13C44-A05A-4D70-9A3D-BCB22C06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56FA6F-792B-4AE6-A885-A9852492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012797-80D5-4654-A86C-50DD3CC1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DD9BFF-82A5-498E-BD60-5709F4DD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51790-553E-414D-868F-065AF947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DE2E9-953B-4BE3-AC4F-21154F36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20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F6F710-4178-4CF4-8B18-4A23BDD4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8EFB4-273D-4DD0-94C2-1750F48D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86EE8-249D-4CA5-9A27-6BF98D97C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88C9-A5BC-45DA-A733-BB0909AB1CBC}" type="datetimeFigureOut">
              <a:rPr lang="es-MX" smtClean="0"/>
              <a:t>28/10/2018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9B65D-1E76-4485-84A8-57A349479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FBF0E-6B07-479C-9DF1-EC441B35C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60F7-2C6C-4CFB-A56F-2B42BE9943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16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4A2AF216-6AD3-4DA8-BFBE-0E04E4DC470D}"/>
              </a:ext>
            </a:extLst>
          </p:cNvPr>
          <p:cNvCxnSpPr>
            <a:cxnSpLocks/>
          </p:cNvCxnSpPr>
          <p:nvPr/>
        </p:nvCxnSpPr>
        <p:spPr>
          <a:xfrm>
            <a:off x="2305123" y="2790903"/>
            <a:ext cx="9024730" cy="768626"/>
          </a:xfrm>
          <a:prstGeom prst="curvedConnector3">
            <a:avLst>
              <a:gd name="adj1" fmla="val 44273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n para photoplethysmography">
            <a:extLst>
              <a:ext uri="{FF2B5EF4-FFF2-40B4-BE49-F238E27FC236}">
                <a16:creationId xmlns:a16="http://schemas.microsoft.com/office/drawing/2014/main" id="{1B09FA6D-FADF-48D3-BDCA-2C033C3D6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9"/>
          <a:stretch/>
        </p:blipFill>
        <p:spPr bwMode="auto">
          <a:xfrm>
            <a:off x="135179" y="2438926"/>
            <a:ext cx="2044033" cy="14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C65C550-7247-4C89-8E9B-B473C3440ED6}"/>
              </a:ext>
            </a:extLst>
          </p:cNvPr>
          <p:cNvSpPr/>
          <p:nvPr/>
        </p:nvSpPr>
        <p:spPr>
          <a:xfrm>
            <a:off x="2179212" y="2400858"/>
            <a:ext cx="1787520" cy="1471819"/>
          </a:xfrm>
          <a:prstGeom prst="roundRect">
            <a:avLst/>
          </a:prstGeom>
          <a:solidFill>
            <a:srgbClr val="76B56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FILTRADO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D5013C4-B0B7-46B9-AB0B-F5ADF73A23D7}"/>
              </a:ext>
            </a:extLst>
          </p:cNvPr>
          <p:cNvSpPr/>
          <p:nvPr/>
        </p:nvSpPr>
        <p:spPr>
          <a:xfrm>
            <a:off x="9226946" y="2376391"/>
            <a:ext cx="2423622" cy="1471819"/>
          </a:xfrm>
          <a:prstGeom prst="roundRect">
            <a:avLst/>
          </a:prstGeom>
          <a:solidFill>
            <a:srgbClr val="72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>
                <a:latin typeface="Century Gothic" panose="020B0502020202020204" pitchFamily="34" charset="0"/>
              </a:rPr>
              <a:t>CALIBRAR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BEFBDD1-D9EA-40CF-9066-8137BA3FECF3}"/>
              </a:ext>
            </a:extLst>
          </p:cNvPr>
          <p:cNvSpPr/>
          <p:nvPr/>
        </p:nvSpPr>
        <p:spPr>
          <a:xfrm>
            <a:off x="4246552" y="2400858"/>
            <a:ext cx="2129638" cy="1471819"/>
          </a:xfrm>
          <a:prstGeom prst="roundRect">
            <a:avLst/>
          </a:prstGeom>
          <a:solidFill>
            <a:srgbClr val="E27AA2"/>
          </a:solidFill>
          <a:ln>
            <a:solidFill>
              <a:srgbClr val="941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DERIVADOR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882ADF7-03B2-45E7-96E3-AE7C23025631}"/>
              </a:ext>
            </a:extLst>
          </p:cNvPr>
          <p:cNvSpPr/>
          <p:nvPr/>
        </p:nvSpPr>
        <p:spPr>
          <a:xfrm>
            <a:off x="6656010" y="2400857"/>
            <a:ext cx="2291115" cy="1471820"/>
          </a:xfrm>
          <a:prstGeom prst="roundRect">
            <a:avLst/>
          </a:prstGeom>
          <a:solidFill>
            <a:srgbClr val="9F99B5"/>
          </a:solidFill>
          <a:ln>
            <a:solidFill>
              <a:srgbClr val="57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INTEGRADOR</a:t>
            </a:r>
            <a:endParaRPr lang="es-MX" sz="2800" b="1"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Resultado de imagen para led animado">
            <a:extLst>
              <a:ext uri="{FF2B5EF4-FFF2-40B4-BE49-F238E27FC236}">
                <a16:creationId xmlns:a16="http://schemas.microsoft.com/office/drawing/2014/main" id="{8889A579-F6BE-4B99-B16C-FAE7571E5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5767">
            <a:off x="10129276" y="2406754"/>
            <a:ext cx="2042256" cy="15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0B1BE224-820B-4840-8C7D-07B8D18F8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" y="4627125"/>
            <a:ext cx="3292325" cy="17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052CE8A-293A-4F0E-8D83-C45EAA537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03" y="4816223"/>
            <a:ext cx="1768488" cy="1280340"/>
          </a:xfrm>
          <a:prstGeom prst="rect">
            <a:avLst/>
          </a:prstGeom>
        </p:spPr>
      </p:pic>
      <p:pic>
        <p:nvPicPr>
          <p:cNvPr id="21" name="Picture 6" descr="Imagen relacionada">
            <a:extLst>
              <a:ext uri="{FF2B5EF4-FFF2-40B4-BE49-F238E27FC236}">
                <a16:creationId xmlns:a16="http://schemas.microsoft.com/office/drawing/2014/main" id="{A8356981-AE4D-4E5A-B921-C729C73DA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74" y="4602999"/>
            <a:ext cx="3292325" cy="17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863DA11-8F47-468A-BE35-F7BD1AF4F855}"/>
              </a:ext>
            </a:extLst>
          </p:cNvPr>
          <p:cNvCxnSpPr>
            <a:cxnSpLocks/>
          </p:cNvCxnSpPr>
          <p:nvPr/>
        </p:nvCxnSpPr>
        <p:spPr>
          <a:xfrm>
            <a:off x="1628543" y="3533025"/>
            <a:ext cx="55066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77B2E01-3B00-4DE4-AACE-F1A936543D9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072972" y="3872677"/>
            <a:ext cx="0" cy="75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0CC7EB0-C38E-4A9E-91E2-2859F292BABC}"/>
              </a:ext>
            </a:extLst>
          </p:cNvPr>
          <p:cNvCxnSpPr>
            <a:cxnSpLocks/>
          </p:cNvCxnSpPr>
          <p:nvPr/>
        </p:nvCxnSpPr>
        <p:spPr>
          <a:xfrm flipV="1">
            <a:off x="5897818" y="3872677"/>
            <a:ext cx="0" cy="7303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8CB84ED1-D467-48FC-8A91-1E9C0C042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522" y="4752756"/>
            <a:ext cx="1730828" cy="1318648"/>
          </a:xfrm>
          <a:prstGeom prst="rect">
            <a:avLst/>
          </a:prstGeom>
        </p:spPr>
      </p:pic>
      <p:pic>
        <p:nvPicPr>
          <p:cNvPr id="40" name="Picture 6" descr="Imagen relacionada">
            <a:extLst>
              <a:ext uri="{FF2B5EF4-FFF2-40B4-BE49-F238E27FC236}">
                <a16:creationId xmlns:a16="http://schemas.microsoft.com/office/drawing/2014/main" id="{87A182E8-212A-4DFD-9C24-3155FA31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54" y="4490283"/>
            <a:ext cx="3292325" cy="17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76EE62-9CDC-4F4B-AE64-2184A3E496A7}"/>
              </a:ext>
            </a:extLst>
          </p:cNvPr>
          <p:cNvCxnSpPr>
            <a:cxnSpLocks/>
          </p:cNvCxnSpPr>
          <p:nvPr/>
        </p:nvCxnSpPr>
        <p:spPr>
          <a:xfrm flipV="1">
            <a:off x="8726083" y="3872677"/>
            <a:ext cx="0" cy="75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n 36">
            <a:extLst>
              <a:ext uri="{FF2B5EF4-FFF2-40B4-BE49-F238E27FC236}">
                <a16:creationId xmlns:a16="http://schemas.microsoft.com/office/drawing/2014/main" id="{B5A1DEC5-9907-424D-AD5B-CC95C75EB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80" y="4711554"/>
            <a:ext cx="1690250" cy="11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27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5</cp:revision>
  <dcterms:created xsi:type="dcterms:W3CDTF">2018-10-29T00:15:10Z</dcterms:created>
  <dcterms:modified xsi:type="dcterms:W3CDTF">2018-10-29T01:15:02Z</dcterms:modified>
</cp:coreProperties>
</file>