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6" r:id="rId5"/>
    <p:sldId id="267" r:id="rId6"/>
    <p:sldId id="268" r:id="rId7"/>
    <p:sldId id="269" r:id="rId8"/>
    <p:sldId id="265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35501-02AF-4243-933E-2DA843B6C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9ECD72-2C03-48E4-9504-9362E472E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B92D3C-165C-4BB8-A2A4-04D0B098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212E-FD3E-426F-8BEE-206D6D859A8A}" type="datetimeFigureOut">
              <a:rPr lang="es-MX" smtClean="0"/>
              <a:t>16/09/2019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FFA56F-9E71-4559-9D55-FCD7062F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33EAFA-658A-4768-88E4-3065C1BB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5931-D999-4C60-B038-5EDBBE079B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642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34FCA-4EAC-4972-B982-E1F61E38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098219-3D18-4A53-BDDF-11C0D2815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B5BA3F-6092-4278-B039-08347539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212E-FD3E-426F-8BEE-206D6D859A8A}" type="datetimeFigureOut">
              <a:rPr lang="es-MX" smtClean="0"/>
              <a:t>16/09/2019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631009-D183-40F2-B8D7-F19059F4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84F4F2-8A86-4312-A8A9-55D29A6E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5931-D999-4C60-B038-5EDBBE079B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25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3AA114-84ED-49C1-BA6C-F5318E2CA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138D30-9BDB-4417-B334-B9C76CC4D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701910-81A1-4DBF-9686-7DE02AFB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212E-FD3E-426F-8BEE-206D6D859A8A}" type="datetimeFigureOut">
              <a:rPr lang="es-MX" smtClean="0"/>
              <a:t>16/09/2019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88563D-3CAB-4FEF-AB00-B054945A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83462-317F-41C5-A60E-50E25AD4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5931-D999-4C60-B038-5EDBBE079B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35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F0F44-B1D7-4D38-97D5-F6E34FD4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C8B82B-A76B-4C39-82C9-5B1625A83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098F8-37B3-497A-8688-96815713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212E-FD3E-426F-8BEE-206D6D859A8A}" type="datetimeFigureOut">
              <a:rPr lang="es-MX" smtClean="0"/>
              <a:t>16/09/2019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2455DA-093D-4F3B-88F5-E1213E2E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F5AA75-EE1D-441D-9C79-C7397CC9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5931-D999-4C60-B038-5EDBBE079B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12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27668-26B2-42CE-890C-E2AE8042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521A19-FF01-44BD-A41B-125728280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5151E-58F4-478D-A22A-2AF4A9A0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212E-FD3E-426F-8BEE-206D6D859A8A}" type="datetimeFigureOut">
              <a:rPr lang="es-MX" smtClean="0"/>
              <a:t>16/09/2019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78869-FBBA-4D3C-A973-FE5B39DF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0F5D5-5A3C-43E4-B63B-385DBBAB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5931-D999-4C60-B038-5EDBBE079B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454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2DEDB-8BDD-4554-B16A-8F0FCE8A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7F0D6E-9372-4EF0-84F1-A669A3DE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64B833-6FD7-479F-88E2-F09FF5F05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6BCBD1-754E-40B9-9C99-22FF5D7D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212E-FD3E-426F-8BEE-206D6D859A8A}" type="datetimeFigureOut">
              <a:rPr lang="es-MX" smtClean="0"/>
              <a:t>16/09/2019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92DA13-C545-49C4-AB1B-5F864452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710E33-D9A3-428F-885B-E0D23020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5931-D999-4C60-B038-5EDBBE079B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923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50090-4C49-48B6-B680-1973298F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C7A7A5-209B-4AB3-884B-90AA96567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7D99BF-E46E-482B-BFB4-90063600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ACE2A5-5F03-46E5-8DF3-449A590D7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BD3CDA-DD01-4FC1-A988-839B87C51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5A0B63-F9F7-4AE8-9277-EFCB2CA4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212E-FD3E-426F-8BEE-206D6D859A8A}" type="datetimeFigureOut">
              <a:rPr lang="es-MX" smtClean="0"/>
              <a:t>16/09/2019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8F8B16-E6F6-46E0-B343-71B61D48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EC8F12-6C87-49C0-B05B-9F4514BF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5931-D999-4C60-B038-5EDBBE079B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406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56D50-265F-4C2C-ABE7-87F0AAC5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AE6E0D-88F5-4B3A-9562-C7D82547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212E-FD3E-426F-8BEE-206D6D859A8A}" type="datetimeFigureOut">
              <a:rPr lang="es-MX" smtClean="0"/>
              <a:t>16/09/2019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486B8F-103D-4E6E-8BA4-D18EBA9A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DED7E1-1EFE-4416-8EAA-8EDD12BD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5931-D999-4C60-B038-5EDBBE079B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51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19C7E1-268E-46F0-80C5-C03C0366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212E-FD3E-426F-8BEE-206D6D859A8A}" type="datetimeFigureOut">
              <a:rPr lang="es-MX" smtClean="0"/>
              <a:t>16/09/2019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F106C5-25D3-440B-A708-30F57AAE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07A3F0-DB33-426A-A66E-944CAD7C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5931-D999-4C60-B038-5EDBBE079B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980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C14EF-B47F-4C7C-92A3-71018FAB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CE57C-F75D-4B3A-B5DA-006A1E8BD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40F3FE-3DAF-4466-8BED-64A164E79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473791-CB1A-4980-B8D4-77B19AB9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212E-FD3E-426F-8BEE-206D6D859A8A}" type="datetimeFigureOut">
              <a:rPr lang="es-MX" smtClean="0"/>
              <a:t>16/09/2019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EE6474-AFD8-41F3-9FF5-EBADC23A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A3D988-3F50-4841-AFD3-283E6598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5931-D999-4C60-B038-5EDBBE079B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342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B2682-B7FD-41C0-AC82-A9CA19A4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6DE289-372A-4362-84BF-D16E59FF1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66A211-98C6-4D82-AC7C-AC415B759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F53C6E-8C58-4129-8B4E-ED97FDA7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212E-FD3E-426F-8BEE-206D6D859A8A}" type="datetimeFigureOut">
              <a:rPr lang="es-MX" smtClean="0"/>
              <a:t>16/09/2019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DCCC8B-7A9F-459F-8253-64B97CFD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02D2FB-D7D5-4F3D-8915-9545DA1F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5931-D999-4C60-B038-5EDBBE079B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15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A81EA5-B587-410E-BB54-2D495355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D61AE8-B331-42E3-A5F6-31428F4E8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0D2C82-2D8B-4C10-8203-2D644F0EF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212E-FD3E-426F-8BEE-206D6D859A8A}" type="datetimeFigureOut">
              <a:rPr lang="es-MX" smtClean="0"/>
              <a:t>16/09/2019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F51CC7-2D97-465D-9106-774CF75C7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DB5049-FA10-46CA-B09B-CD391697E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5931-D999-4C60-B038-5EDBBE079B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31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4BAC6A7-2249-4C09-A28E-6DB27EB68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VLSM – RIP	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EDA0C8F-A0EA-46B9-969C-E3BAFAA75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Abigail Nicolás Sayago</a:t>
            </a:r>
          </a:p>
        </p:txBody>
      </p:sp>
    </p:spTree>
    <p:extLst>
      <p:ext uri="{BB962C8B-B14F-4D97-AF65-F5344CB8AC3E}">
        <p14:creationId xmlns:p14="http://schemas.microsoft.com/office/powerpoint/2010/main" val="172888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39ABEBE-5E10-42B7-9F47-7B58D029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12" y="987821"/>
            <a:ext cx="11437062" cy="488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2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395A8-DE01-4597-84D6-3E9876B6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R1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E274FAC-0EF8-4D7E-8F98-047C8857F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337" y="863203"/>
            <a:ext cx="7858593" cy="513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0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395A8-DE01-4597-84D6-3E9876B6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R2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42A01AD-9211-4825-A358-A9F1FD38D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299" y="816372"/>
            <a:ext cx="8806611" cy="522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8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395A8-DE01-4597-84D6-3E9876B6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R3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9376488-2978-4B5C-B1F6-18ABD72BD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488" y="764381"/>
            <a:ext cx="8693886" cy="56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1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395A8-DE01-4597-84D6-3E9876B6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R4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74B5F37-9C93-4463-9DB4-F9C5623A9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025" y="781844"/>
            <a:ext cx="8349075" cy="55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9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395A8-DE01-4597-84D6-3E9876B6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R5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483A5D4-2028-4D2A-95B2-AE1C8C033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184" y="791369"/>
            <a:ext cx="8067631" cy="570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0EE4CE5-51D9-41BA-B85D-C8EA5FA5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574" y="112712"/>
            <a:ext cx="5089525" cy="630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24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</Words>
  <Application>Microsoft Office PowerPoint</Application>
  <PresentationFormat>Panorámica</PresentationFormat>
  <Paragraphs>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VLSM – RIP </vt:lpstr>
      <vt:lpstr>Presentación de PowerPoint</vt:lpstr>
      <vt:lpstr>R1</vt:lpstr>
      <vt:lpstr>R2</vt:lpstr>
      <vt:lpstr>R3</vt:lpstr>
      <vt:lpstr>R4</vt:lpstr>
      <vt:lpstr>R5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6</cp:revision>
  <dcterms:created xsi:type="dcterms:W3CDTF">2019-09-13T14:25:34Z</dcterms:created>
  <dcterms:modified xsi:type="dcterms:W3CDTF">2019-09-16T18:04:13Z</dcterms:modified>
</cp:coreProperties>
</file>