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2" r:id="rId15"/>
    <p:sldId id="271" r:id="rId16"/>
    <p:sldId id="267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3B55E65-BEDD-4743-A1BC-14FFE524A7FE}">
          <p14:sldIdLst>
            <p14:sldId id="256"/>
          </p14:sldIdLst>
        </p14:section>
        <p14:section name="Introducción" id="{1639FBB3-3B77-44E2-96C5-0A0A9EE14877}">
          <p14:sldIdLst>
            <p14:sldId id="257"/>
            <p14:sldId id="273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9"/>
            <p14:sldId id="272"/>
            <p14:sldId id="271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CC576-62F5-464D-BB52-2B370E3B722E}" v="10" dt="2019-02-14T16:37:31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Mtz" userId="28b94b4c2cc33072" providerId="LiveId" clId="{2B3CC576-62F5-464D-BB52-2B370E3B722E}"/>
    <pc:docChg chg="custSel mod addSld modSld">
      <pc:chgData name="Ricardo Mtz" userId="28b94b4c2cc33072" providerId="LiveId" clId="{2B3CC576-62F5-464D-BB52-2B370E3B722E}" dt="2019-02-14T16:37:36.525" v="40" actId="27636"/>
      <pc:docMkLst>
        <pc:docMk/>
      </pc:docMkLst>
      <pc:sldChg chg="addSp modSp mod setBg">
        <pc:chgData name="Ricardo Mtz" userId="28b94b4c2cc33072" providerId="LiveId" clId="{2B3CC576-62F5-464D-BB52-2B370E3B722E}" dt="2019-02-14T16:33:10.046" v="6" actId="26606"/>
        <pc:sldMkLst>
          <pc:docMk/>
          <pc:sldMk cId="2473138432" sldId="256"/>
        </pc:sldMkLst>
        <pc:spChg chg="mod">
          <ac:chgData name="Ricardo Mtz" userId="28b94b4c2cc33072" providerId="LiveId" clId="{2B3CC576-62F5-464D-BB52-2B370E3B722E}" dt="2019-02-14T16:33:10.046" v="6" actId="26606"/>
          <ac:spMkLst>
            <pc:docMk/>
            <pc:sldMk cId="2473138432" sldId="256"/>
            <ac:spMk id="2" creationId="{79CD2D67-259D-4A3A-A327-4B4A94E44282}"/>
          </ac:spMkLst>
        </pc:spChg>
        <pc:spChg chg="mod">
          <ac:chgData name="Ricardo Mtz" userId="28b94b4c2cc33072" providerId="LiveId" clId="{2B3CC576-62F5-464D-BB52-2B370E3B722E}" dt="2019-02-14T16:33:10.046" v="6" actId="26606"/>
          <ac:spMkLst>
            <pc:docMk/>
            <pc:sldMk cId="2473138432" sldId="256"/>
            <ac:spMk id="3" creationId="{983F6FF5-ABF8-43BE-BB7A-87C801DA3E94}"/>
          </ac:spMkLst>
        </pc:spChg>
        <pc:spChg chg="add">
          <ac:chgData name="Ricardo Mtz" userId="28b94b4c2cc33072" providerId="LiveId" clId="{2B3CC576-62F5-464D-BB52-2B370E3B722E}" dt="2019-02-14T16:33:10.046" v="6" actId="26606"/>
          <ac:spMkLst>
            <pc:docMk/>
            <pc:sldMk cId="2473138432" sldId="256"/>
            <ac:spMk id="8" creationId="{21DCC7BA-3740-47E1-91B9-6269381397AE}"/>
          </ac:spMkLst>
        </pc:spChg>
        <pc:spChg chg="add">
          <ac:chgData name="Ricardo Mtz" userId="28b94b4c2cc33072" providerId="LiveId" clId="{2B3CC576-62F5-464D-BB52-2B370E3B722E}" dt="2019-02-14T16:33:10.046" v="6" actId="26606"/>
          <ac:spMkLst>
            <pc:docMk/>
            <pc:sldMk cId="2473138432" sldId="256"/>
            <ac:spMk id="10" creationId="{84CEFA49-6B2F-4FE6-B6AF-31D49E68C23B}"/>
          </ac:spMkLst>
        </pc:spChg>
      </pc:sldChg>
      <pc:sldChg chg="addSp modSp mod setBg">
        <pc:chgData name="Ricardo Mtz" userId="28b94b4c2cc33072" providerId="LiveId" clId="{2B3CC576-62F5-464D-BB52-2B370E3B722E}" dt="2019-02-14T16:36:07.263" v="31" actId="26606"/>
        <pc:sldMkLst>
          <pc:docMk/>
          <pc:sldMk cId="3726298166" sldId="259"/>
        </pc:sldMkLst>
        <pc:spChg chg="mod">
          <ac:chgData name="Ricardo Mtz" userId="28b94b4c2cc33072" providerId="LiveId" clId="{2B3CC576-62F5-464D-BB52-2B370E3B722E}" dt="2019-02-14T16:36:07.263" v="31" actId="26606"/>
          <ac:spMkLst>
            <pc:docMk/>
            <pc:sldMk cId="3726298166" sldId="259"/>
            <ac:spMk id="2" creationId="{981D8BFC-3F08-48FA-95CB-651B05E188C9}"/>
          </ac:spMkLst>
        </pc:spChg>
        <pc:spChg chg="mod">
          <ac:chgData name="Ricardo Mtz" userId="28b94b4c2cc33072" providerId="LiveId" clId="{2B3CC576-62F5-464D-BB52-2B370E3B722E}" dt="2019-02-14T16:36:07.263" v="31" actId="26606"/>
          <ac:spMkLst>
            <pc:docMk/>
            <pc:sldMk cId="3726298166" sldId="259"/>
            <ac:spMk id="3" creationId="{CB79B5DE-F02A-4315-880A-71AB189BF876}"/>
          </ac:spMkLst>
        </pc:spChg>
        <pc:spChg chg="add">
          <ac:chgData name="Ricardo Mtz" userId="28b94b4c2cc33072" providerId="LiveId" clId="{2B3CC576-62F5-464D-BB52-2B370E3B722E}" dt="2019-02-14T16:36:07.263" v="31" actId="26606"/>
          <ac:spMkLst>
            <pc:docMk/>
            <pc:sldMk cId="3726298166" sldId="259"/>
            <ac:spMk id="8" creationId="{F1E0D4A3-ECB8-4689-ABDB-9CE848CE83B9}"/>
          </ac:spMkLst>
        </pc:spChg>
        <pc:spChg chg="add">
          <ac:chgData name="Ricardo Mtz" userId="28b94b4c2cc33072" providerId="LiveId" clId="{2B3CC576-62F5-464D-BB52-2B370E3B722E}" dt="2019-02-14T16:36:07.263" v="31" actId="26606"/>
          <ac:spMkLst>
            <pc:docMk/>
            <pc:sldMk cId="3726298166" sldId="259"/>
            <ac:spMk id="10" creationId="{8854772B-9C8F-4037-89E0-3A45208AB395}"/>
          </ac:spMkLst>
        </pc:spChg>
      </pc:sldChg>
      <pc:sldChg chg="addSp modSp mod setBg">
        <pc:chgData name="Ricardo Mtz" userId="28b94b4c2cc33072" providerId="LiveId" clId="{2B3CC576-62F5-464D-BB52-2B370E3B722E}" dt="2019-02-14T16:36:23.353" v="32" actId="26606"/>
        <pc:sldMkLst>
          <pc:docMk/>
          <pc:sldMk cId="326175182" sldId="260"/>
        </pc:sldMkLst>
        <pc:spChg chg="mod">
          <ac:chgData name="Ricardo Mtz" userId="28b94b4c2cc33072" providerId="LiveId" clId="{2B3CC576-62F5-464D-BB52-2B370E3B722E}" dt="2019-02-14T16:36:23.353" v="32" actId="26606"/>
          <ac:spMkLst>
            <pc:docMk/>
            <pc:sldMk cId="326175182" sldId="260"/>
            <ac:spMk id="2" creationId="{7B607484-463B-4522-9487-3B930D754A73}"/>
          </ac:spMkLst>
        </pc:spChg>
        <pc:spChg chg="mod">
          <ac:chgData name="Ricardo Mtz" userId="28b94b4c2cc33072" providerId="LiveId" clId="{2B3CC576-62F5-464D-BB52-2B370E3B722E}" dt="2019-02-14T16:36:23.353" v="32" actId="26606"/>
          <ac:spMkLst>
            <pc:docMk/>
            <pc:sldMk cId="326175182" sldId="260"/>
            <ac:spMk id="3" creationId="{F0C8FB08-A718-4FE0-8669-990C64B69A98}"/>
          </ac:spMkLst>
        </pc:spChg>
        <pc:spChg chg="add">
          <ac:chgData name="Ricardo Mtz" userId="28b94b4c2cc33072" providerId="LiveId" clId="{2B3CC576-62F5-464D-BB52-2B370E3B722E}" dt="2019-02-14T16:36:23.353" v="32" actId="26606"/>
          <ac:spMkLst>
            <pc:docMk/>
            <pc:sldMk cId="326175182" sldId="260"/>
            <ac:spMk id="8" creationId="{F1E0D4A3-ECB8-4689-ABDB-9CE848CE83B9}"/>
          </ac:spMkLst>
        </pc:spChg>
        <pc:spChg chg="add">
          <ac:chgData name="Ricardo Mtz" userId="28b94b4c2cc33072" providerId="LiveId" clId="{2B3CC576-62F5-464D-BB52-2B370E3B722E}" dt="2019-02-14T16:36:23.353" v="32" actId="26606"/>
          <ac:spMkLst>
            <pc:docMk/>
            <pc:sldMk cId="326175182" sldId="260"/>
            <ac:spMk id="10" creationId="{8854772B-9C8F-4037-89E0-3A45208AB395}"/>
          </ac:spMkLst>
        </pc:spChg>
      </pc:sldChg>
      <pc:sldChg chg="modSp">
        <pc:chgData name="Ricardo Mtz" userId="28b94b4c2cc33072" providerId="LiveId" clId="{2B3CC576-62F5-464D-BB52-2B370E3B722E}" dt="2019-02-14T16:37:36.525" v="40" actId="27636"/>
        <pc:sldMkLst>
          <pc:docMk/>
          <pc:sldMk cId="2464525204" sldId="261"/>
        </pc:sldMkLst>
        <pc:spChg chg="mod">
          <ac:chgData name="Ricardo Mtz" userId="28b94b4c2cc33072" providerId="LiveId" clId="{2B3CC576-62F5-464D-BB52-2B370E3B722E}" dt="2019-02-14T16:37:36.525" v="40" actId="27636"/>
          <ac:spMkLst>
            <pc:docMk/>
            <pc:sldMk cId="2464525204" sldId="261"/>
            <ac:spMk id="3" creationId="{E6395259-15EE-4FFC-BEA2-4F752ACDD7B1}"/>
          </ac:spMkLst>
        </pc:spChg>
      </pc:sldChg>
      <pc:sldChg chg="modSp">
        <pc:chgData name="Ricardo Mtz" userId="28b94b4c2cc33072" providerId="LiveId" clId="{2B3CC576-62F5-464D-BB52-2B370E3B722E}" dt="2019-02-12T14:49:26.515" v="1" actId="20577"/>
        <pc:sldMkLst>
          <pc:docMk/>
          <pc:sldMk cId="1726148624" sldId="271"/>
        </pc:sldMkLst>
        <pc:spChg chg="mod">
          <ac:chgData name="Ricardo Mtz" userId="28b94b4c2cc33072" providerId="LiveId" clId="{2B3CC576-62F5-464D-BB52-2B370E3B722E}" dt="2019-02-12T14:49:26.515" v="1" actId="20577"/>
          <ac:spMkLst>
            <pc:docMk/>
            <pc:sldMk cId="1726148624" sldId="271"/>
            <ac:spMk id="4" creationId="{868EB6B9-8A8C-410E-8E76-E6354350F5AB}"/>
          </ac:spMkLst>
        </pc:spChg>
      </pc:sldChg>
      <pc:sldChg chg="modSp">
        <pc:chgData name="Ricardo Mtz" userId="28b94b4c2cc33072" providerId="LiveId" clId="{2B3CC576-62F5-464D-BB52-2B370E3B722E}" dt="2019-02-12T14:49:35.549" v="2" actId="20577"/>
        <pc:sldMkLst>
          <pc:docMk/>
          <pc:sldMk cId="4130937919" sldId="272"/>
        </pc:sldMkLst>
        <pc:spChg chg="mod">
          <ac:chgData name="Ricardo Mtz" userId="28b94b4c2cc33072" providerId="LiveId" clId="{2B3CC576-62F5-464D-BB52-2B370E3B722E}" dt="2019-02-12T14:49:35.549" v="2" actId="20577"/>
          <ac:spMkLst>
            <pc:docMk/>
            <pc:sldMk cId="4130937919" sldId="272"/>
            <ac:spMk id="4" creationId="{57077C3D-F97F-4326-93DE-C93DEBB96FBB}"/>
          </ac:spMkLst>
        </pc:spChg>
      </pc:sldChg>
      <pc:sldChg chg="addSp delSp modSp add">
        <pc:chgData name="Ricardo Mtz" userId="28b94b4c2cc33072" providerId="LiveId" clId="{2B3CC576-62F5-464D-BB52-2B370E3B722E}" dt="2019-02-14T16:35:32.396" v="30" actId="20577"/>
        <pc:sldMkLst>
          <pc:docMk/>
          <pc:sldMk cId="598405044" sldId="273"/>
        </pc:sldMkLst>
        <pc:spChg chg="mod">
          <ac:chgData name="Ricardo Mtz" userId="28b94b4c2cc33072" providerId="LiveId" clId="{2B3CC576-62F5-464D-BB52-2B370E3B722E}" dt="2019-02-14T16:35:32.396" v="30" actId="20577"/>
          <ac:spMkLst>
            <pc:docMk/>
            <pc:sldMk cId="598405044" sldId="273"/>
            <ac:spMk id="2" creationId="{82880371-53B5-4554-B734-57F467783778}"/>
          </ac:spMkLst>
        </pc:spChg>
        <pc:spChg chg="add del">
          <ac:chgData name="Ricardo Mtz" userId="28b94b4c2cc33072" providerId="LiveId" clId="{2B3CC576-62F5-464D-BB52-2B370E3B722E}" dt="2019-02-14T16:35:19.307" v="12"/>
          <ac:spMkLst>
            <pc:docMk/>
            <pc:sldMk cId="598405044" sldId="273"/>
            <ac:spMk id="3" creationId="{48BC17C3-2BAB-42B1-A7DE-64304A02F8E3}"/>
          </ac:spMkLst>
        </pc:spChg>
        <pc:picChg chg="add del mod">
          <ac:chgData name="Ricardo Mtz" userId="28b94b4c2cc33072" providerId="LiveId" clId="{2B3CC576-62F5-464D-BB52-2B370E3B722E}" dt="2019-02-14T16:34:26.075" v="9"/>
          <ac:picMkLst>
            <pc:docMk/>
            <pc:sldMk cId="598405044" sldId="273"/>
            <ac:picMk id="5" creationId="{EB9C5681-15E9-4323-988F-7AAE5311FBBF}"/>
          </ac:picMkLst>
        </pc:picChg>
        <pc:picChg chg="add del mod">
          <ac:chgData name="Ricardo Mtz" userId="28b94b4c2cc33072" providerId="LiveId" clId="{2B3CC576-62F5-464D-BB52-2B370E3B722E}" dt="2019-02-14T16:34:38.873" v="11"/>
          <ac:picMkLst>
            <pc:docMk/>
            <pc:sldMk cId="598405044" sldId="273"/>
            <ac:picMk id="7" creationId="{082CB434-7850-4364-9F60-8BAA637AA216}"/>
          </ac:picMkLst>
        </pc:picChg>
        <pc:picChg chg="add mod">
          <ac:chgData name="Ricardo Mtz" userId="28b94b4c2cc33072" providerId="LiveId" clId="{2B3CC576-62F5-464D-BB52-2B370E3B722E}" dt="2019-02-14T16:35:19.307" v="12"/>
          <ac:picMkLst>
            <pc:docMk/>
            <pc:sldMk cId="598405044" sldId="273"/>
            <ac:picMk id="9" creationId="{BEC5521B-E8D7-419B-AC87-092A7038AEE1}"/>
          </ac:picMkLst>
        </pc:picChg>
      </pc:sldChg>
    </pc:docChg>
  </pc:docChgLst>
  <pc:docChgLst>
    <pc:chgData name="Ricardo Mtz" userId="28b94b4c2cc33072" providerId="LiveId" clId="{50D1E4F4-5D0C-4D3F-BC89-066B0674FF9C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BD5B-7B28-44A3-85B2-03D018946A13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724F-E495-4297-97BA-1E41A00D36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102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BD5B-7B28-44A3-85B2-03D018946A13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724F-E495-4297-97BA-1E41A00D36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407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BD5B-7B28-44A3-85B2-03D018946A13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724F-E495-4297-97BA-1E41A00D36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634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BD5B-7B28-44A3-85B2-03D018946A13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724F-E495-4297-97BA-1E41A00D36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545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BD5B-7B28-44A3-85B2-03D018946A13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724F-E495-4297-97BA-1E41A00D36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9619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BD5B-7B28-44A3-85B2-03D018946A13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724F-E495-4297-97BA-1E41A00D36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17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BD5B-7B28-44A3-85B2-03D018946A13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724F-E495-4297-97BA-1E41A00D36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254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BD5B-7B28-44A3-85B2-03D018946A13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724F-E495-4297-97BA-1E41A00D36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087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BD5B-7B28-44A3-85B2-03D018946A13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724F-E495-4297-97BA-1E41A00D36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320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BD5B-7B28-44A3-85B2-03D018946A13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724F-E495-4297-97BA-1E41A00D36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315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BD5B-7B28-44A3-85B2-03D018946A13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724F-E495-4297-97BA-1E41A00D36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335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BD5B-7B28-44A3-85B2-03D018946A13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724F-E495-4297-97BA-1E41A00D36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48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BD5B-7B28-44A3-85B2-03D018946A13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5724F-E495-4297-97BA-1E41A00D36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809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9ABBD5B-7B28-44A3-85B2-03D018946A13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495724F-E495-4297-97BA-1E41A00D36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54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9ABBD5B-7B28-44A3-85B2-03D018946A13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495724F-E495-4297-97BA-1E41A00D36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1007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CD2D67-259D-4A3A-A327-4B4A94E44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s-MX" sz="5000" err="1"/>
              <a:t>Etherchannel</a:t>
            </a:r>
            <a:endParaRPr lang="es-MX" sz="50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3F6FF5-ABF8-43BE-BB7A-87C801DA3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endParaRPr lang="es-MX" sz="2800"/>
          </a:p>
        </p:txBody>
      </p:sp>
    </p:spTree>
    <p:extLst>
      <p:ext uri="{BB962C8B-B14F-4D97-AF65-F5344CB8AC3E}">
        <p14:creationId xmlns:p14="http://schemas.microsoft.com/office/powerpoint/2010/main" val="2473138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58184-D777-4F0D-BADC-82223068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Modos de funcionamiento de los puertos en </a:t>
            </a:r>
            <a:r>
              <a:rPr lang="es-MX" dirty="0" err="1"/>
              <a:t>PAgP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F7CCD5-B545-4C64-9D1E-A4E9350BE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Desirable</a:t>
            </a:r>
            <a:r>
              <a:rPr lang="es-MX" dirty="0"/>
              <a:t>, permite que el puerto negocie el establecimiento del </a:t>
            </a:r>
            <a:r>
              <a:rPr lang="es-MX" dirty="0" err="1"/>
              <a:t>EtehrChannel</a:t>
            </a:r>
            <a:r>
              <a:rPr lang="es-MX" dirty="0"/>
              <a:t> mediante </a:t>
            </a:r>
            <a:r>
              <a:rPr lang="es-MX" dirty="0" err="1"/>
              <a:t>PAgP</a:t>
            </a:r>
            <a:endParaRPr lang="es-MX" dirty="0"/>
          </a:p>
          <a:p>
            <a:r>
              <a:rPr lang="es-MX" dirty="0"/>
              <a:t>Auto, espera a recibir paquetes para negociar el </a:t>
            </a:r>
            <a:r>
              <a:rPr lang="es-MX" dirty="0" err="1"/>
              <a:t>EtherChannel</a:t>
            </a:r>
            <a:endParaRPr lang="es-MX" dirty="0"/>
          </a:p>
          <a:p>
            <a:r>
              <a:rPr lang="es-MX" dirty="0"/>
              <a:t>Off, evita que los puertos establezcan un </a:t>
            </a:r>
            <a:r>
              <a:rPr lang="es-MX" dirty="0" err="1"/>
              <a:t>EtherChannel</a:t>
            </a:r>
            <a:endParaRPr lang="es-MX" dirty="0"/>
          </a:p>
          <a:p>
            <a:r>
              <a:rPr lang="es-MX" dirty="0" err="1"/>
              <a:t>On</a:t>
            </a:r>
            <a:r>
              <a:rPr lang="es-MX" dirty="0"/>
              <a:t>, activa el </a:t>
            </a:r>
            <a:r>
              <a:rPr lang="es-MX" dirty="0" err="1"/>
              <a:t>EtherChannel</a:t>
            </a:r>
            <a:r>
              <a:rPr lang="es-MX" dirty="0"/>
              <a:t> pero deshabilita </a:t>
            </a:r>
            <a:r>
              <a:rPr lang="es-MX" dirty="0" err="1"/>
              <a:t>PAgP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126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87A19-B76B-4EFF-BB9A-5F259A0E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LAPC, Link </a:t>
            </a:r>
            <a:r>
              <a:rPr lang="es-MX" dirty="0" err="1"/>
              <a:t>Aggregation</a:t>
            </a:r>
            <a:r>
              <a:rPr lang="es-MX" dirty="0"/>
              <a:t> Control </a:t>
            </a:r>
            <a:r>
              <a:rPr lang="es-MX" dirty="0" err="1"/>
              <a:t>Protocol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D30DCB-10E4-4EFF-B7C0-C1FFCBCD2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Definido en el estándar IEEE 802.3ad</a:t>
            </a:r>
          </a:p>
          <a:p>
            <a:r>
              <a:rPr lang="es-MX" dirty="0"/>
              <a:t>Es muy similar al protocolo anterior, solo que en este caso los roles de cada extremo se asignan a partir de prioridades</a:t>
            </a:r>
          </a:p>
          <a:p>
            <a:r>
              <a:rPr lang="es-MX" dirty="0"/>
              <a:t>La definición de prioridad viene dada de la misma forma que en STP.</a:t>
            </a:r>
          </a:p>
          <a:p>
            <a:pPr lvl="1"/>
            <a:r>
              <a:rPr lang="es-MX" dirty="0"/>
              <a:t>La prioridad del puerto se define con dos bytes de prioridad mas la dirección MAC</a:t>
            </a:r>
          </a:p>
          <a:p>
            <a:pPr lvl="1"/>
            <a:r>
              <a:rPr lang="es-MX" dirty="0"/>
              <a:t>El valor mas pequeño indica mayor prioridad</a:t>
            </a:r>
          </a:p>
          <a:p>
            <a:r>
              <a:rPr lang="es-MX" dirty="0"/>
              <a:t>Se pueden definir hasta 16 puertos para un </a:t>
            </a:r>
            <a:r>
              <a:rPr lang="es-MX" dirty="0" err="1"/>
              <a:t>EtherChannel</a:t>
            </a:r>
            <a:endParaRPr lang="es-MX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04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83D28-3816-4064-B9C0-7F5A5E54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Modos de funcionamiento de puertos en LACP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801C1F-A3B4-4E6F-B789-BA410F9E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Active, el puerto envía paquetes para iniciar la negociación del </a:t>
            </a:r>
            <a:r>
              <a:rPr lang="es-MX" dirty="0" err="1"/>
              <a:t>EtherChannel</a:t>
            </a:r>
            <a:endParaRPr lang="es-MX" dirty="0"/>
          </a:p>
          <a:p>
            <a:r>
              <a:rPr lang="es-MX" dirty="0" err="1"/>
              <a:t>Passive</a:t>
            </a:r>
            <a:r>
              <a:rPr lang="es-MX" dirty="0"/>
              <a:t>, el puerto espera por paquetes LACP para iniciar la negociación del </a:t>
            </a:r>
            <a:r>
              <a:rPr lang="es-MX" dirty="0" err="1"/>
              <a:t>EtherChannel</a:t>
            </a:r>
            <a:endParaRPr lang="es-MX" dirty="0"/>
          </a:p>
          <a:p>
            <a:r>
              <a:rPr lang="es-MX" dirty="0"/>
              <a:t>Off, evita que se establezca un </a:t>
            </a:r>
            <a:r>
              <a:rPr lang="es-MX" dirty="0" err="1"/>
              <a:t>EtherChannel</a:t>
            </a:r>
            <a:endParaRPr lang="es-MX" dirty="0"/>
          </a:p>
          <a:p>
            <a:r>
              <a:rPr lang="es-MX" dirty="0" err="1"/>
              <a:t>On</a:t>
            </a:r>
            <a:r>
              <a:rPr lang="es-MX" dirty="0"/>
              <a:t>, activa el </a:t>
            </a:r>
            <a:r>
              <a:rPr lang="es-MX" dirty="0" err="1"/>
              <a:t>EtherChannel</a:t>
            </a:r>
            <a:r>
              <a:rPr lang="es-MX" dirty="0"/>
              <a:t> pero deshabilita LACP.</a:t>
            </a:r>
          </a:p>
        </p:txBody>
      </p:sp>
    </p:spTree>
    <p:extLst>
      <p:ext uri="{BB962C8B-B14F-4D97-AF65-F5344CB8AC3E}">
        <p14:creationId xmlns:p14="http://schemas.microsoft.com/office/powerpoint/2010/main" val="162193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7C1CF-CD9E-483A-8DE7-3BA4771A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C6D3D0-40B6-432B-9784-32916856A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8105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25C35-6EBC-4EFA-93C1-761BD8C7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con </a:t>
            </a:r>
            <a:r>
              <a:rPr lang="es-MX" dirty="0" err="1"/>
              <a:t>PAgP</a:t>
            </a:r>
            <a:endParaRPr lang="es-MX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077C3D-F97F-4326-93DE-C93DEBB96F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16250"/>
            <a:ext cx="1072601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Switch1# configure terminal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interface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range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gigabitethernet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0/1 - 4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config-if-range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channel-protocol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pagp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config-if-range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channel-group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1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desirable</a:t>
            </a:r>
            <a:endParaRPr kumimoji="0" lang="es-MX" altLang="es-MX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config-if-range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exit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exit</a:t>
            </a:r>
            <a:r>
              <a:rPr kumimoji="0" lang="es-MX" altLang="es-MX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937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02655-9F13-4A09-8125-DEA92B97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con LACP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8EB6B9-8A8C-410E-8E76-E6354350F5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16250"/>
            <a:ext cx="1027076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Switch1# configure terminal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interface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range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gigabitethernet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0/1 - 4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config-if-range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channel-protocol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lacp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config-if-range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channel-group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1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active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config-if-range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exit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exit</a:t>
            </a:r>
            <a:r>
              <a:rPr kumimoji="0" lang="es-MX" altLang="es-MX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14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87AC6-905F-4E16-A8CE-61F5AB4A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en modo manual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C9E33D-92E8-4FC9-B164-F17A7357EE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31697"/>
            <a:ext cx="10225876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Switch1# configure terminal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interface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range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gigabitethernet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0/1 –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config-if-range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channel-group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1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on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config-if-range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exit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exit</a:t>
            </a:r>
            <a:r>
              <a:rPr kumimoji="0" lang="es-MX" altLang="es-MX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33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CC4A7-4992-43FA-A8C4-076DC1D0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como enlace troncal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1213C4-A39A-4C24-A31E-EB92F521C8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77590"/>
            <a:ext cx="10270760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# configure terminal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interface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range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gigabitethernet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0/1 - 4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config-if-range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channel-group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1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on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config-if-range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exit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interface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port-channel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config-if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switchport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trunk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config-if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switchport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trunk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allowed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vlan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1-2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config-if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exit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Switch1(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)#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exit</a:t>
            </a:r>
            <a:r>
              <a:rPr kumimoji="0" lang="es-MX" altLang="es-MX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7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2E008-AEA0-4CE0-93DC-0A60F794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Etherchannel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457AB5-2A80-4188-8262-9AC829AB7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tecnología construida a partir del estándar 802.3 full-dúplex </a:t>
            </a:r>
            <a:r>
              <a:rPr lang="es-MX" dirty="0" err="1"/>
              <a:t>Fast</a:t>
            </a:r>
            <a:r>
              <a:rPr lang="es-MX" dirty="0"/>
              <a:t> Ethernet</a:t>
            </a:r>
          </a:p>
          <a:p>
            <a:r>
              <a:rPr lang="es-MX" dirty="0"/>
              <a:t>Permite la agrupación lógica de varios conexiones físicas, que manejen como una sola conexión para mejorar su desempeño.</a:t>
            </a:r>
          </a:p>
          <a:p>
            <a:r>
              <a:rPr lang="es-MX" dirty="0"/>
              <a:t>Esta agrupación se maneja como una sola conexión</a:t>
            </a:r>
          </a:p>
          <a:p>
            <a:r>
              <a:rPr lang="es-MX" dirty="0"/>
              <a:t>Suma las velocidades nominales de cada uno de los enlaces que la conforman</a:t>
            </a:r>
          </a:p>
          <a:p>
            <a:r>
              <a:rPr lang="es-MX" dirty="0"/>
              <a:t>De esta forma tenemos un enlace de alta velocidad</a:t>
            </a:r>
          </a:p>
          <a:p>
            <a:r>
              <a:rPr lang="es-MX" dirty="0"/>
              <a:t>Es una extensión de la tecnología </a:t>
            </a:r>
            <a:r>
              <a:rPr lang="es-MX" dirty="0" err="1"/>
              <a:t>Kalpana</a:t>
            </a:r>
            <a:r>
              <a:rPr lang="es-MX" dirty="0"/>
              <a:t> de los noventas.</a:t>
            </a:r>
          </a:p>
        </p:txBody>
      </p:sp>
    </p:spTree>
    <p:extLst>
      <p:ext uri="{BB962C8B-B14F-4D97-AF65-F5344CB8AC3E}">
        <p14:creationId xmlns:p14="http://schemas.microsoft.com/office/powerpoint/2010/main" val="111431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80371-53B5-4554-B734-57F46778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Etherchannel</a:t>
            </a:r>
            <a:endParaRPr lang="es-MX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BEC5521B-E8D7-419B-AC87-092A7038A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50" y="2464594"/>
            <a:ext cx="4838700" cy="3152775"/>
          </a:xfrm>
        </p:spPr>
      </p:pic>
    </p:spTree>
    <p:extLst>
      <p:ext uri="{BB962C8B-B14F-4D97-AF65-F5344CB8AC3E}">
        <p14:creationId xmlns:p14="http://schemas.microsoft.com/office/powerpoint/2010/main" val="59840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0E5B3-CBC2-4DAF-9FB6-D5C66B45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5D9613-5827-4FFB-A951-C34438F73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Soporta hasta un máximo de 8 puertos </a:t>
            </a:r>
            <a:r>
              <a:rPr lang="es-MX" dirty="0" err="1"/>
              <a:t>FastEthernet</a:t>
            </a:r>
            <a:r>
              <a:rPr lang="es-MX" dirty="0"/>
              <a:t>, </a:t>
            </a:r>
            <a:r>
              <a:rPr lang="es-MX" dirty="0" err="1"/>
              <a:t>GigaEthernet</a:t>
            </a:r>
            <a:r>
              <a:rPr lang="es-MX" dirty="0"/>
              <a:t> o 10GigabitEthernet</a:t>
            </a:r>
          </a:p>
          <a:p>
            <a:r>
              <a:rPr lang="es-MX" dirty="0"/>
              <a:t>Las conexiones </a:t>
            </a:r>
            <a:r>
              <a:rPr lang="es-MX" dirty="0" err="1"/>
              <a:t>EtherChannel</a:t>
            </a:r>
            <a:r>
              <a:rPr lang="es-MX" dirty="0"/>
              <a:t> pueden interconectar </a:t>
            </a:r>
            <a:r>
              <a:rPr lang="es-MX" dirty="0" err="1"/>
              <a:t>switches</a:t>
            </a:r>
            <a:r>
              <a:rPr lang="es-MX" dirty="0"/>
              <a:t>, </a:t>
            </a:r>
            <a:r>
              <a:rPr lang="es-MX" dirty="0" err="1"/>
              <a:t>routers</a:t>
            </a:r>
            <a:r>
              <a:rPr lang="es-MX" dirty="0"/>
              <a:t> o host.</a:t>
            </a:r>
          </a:p>
          <a:p>
            <a:r>
              <a:rPr lang="es-MX" dirty="0"/>
              <a:t>Los puertos usados deben tener la mismas características y configuraciones, aunque su velocidad puede ser diferente.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387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1D8BFC-3F08-48FA-95CB-651B05E1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s-MX" sz="2800">
                <a:solidFill>
                  <a:schemeClr val="tx1"/>
                </a:solidFill>
              </a:rPr>
              <a:t>Ventajas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79B5DE-F02A-4315-880A-71AB189BF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r>
              <a:rPr lang="es-MX" dirty="0"/>
              <a:t>En una conexión robusta y estable. Cuando alguna interfaz falla, la tecnología redirige el tráfico al resto de los enlaces. Dicha reconfiguración es completamente transparente para el usuario</a:t>
            </a:r>
          </a:p>
          <a:p>
            <a:r>
              <a:rPr lang="es-MX" dirty="0"/>
              <a:t>Es escalable dependiendo de las necesidades y mejoras. Es posible agregar el ancho de banda, aunque las interfaces no tengan la misma velocidad</a:t>
            </a:r>
          </a:p>
          <a:p>
            <a:r>
              <a:rPr lang="es-MX" dirty="0"/>
              <a:t>Se puede usar en cualquier parte de la red, para evitar cuellos de botella.</a:t>
            </a:r>
          </a:p>
          <a:p>
            <a:r>
              <a:rPr lang="es-MX" dirty="0"/>
              <a:t>Permite reparto de carga. La carga se distribuye en los diferentes enlaces que lo conforman . Mejorando el rendimiento y creando caminos paralelos redundantes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629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607484-463B-4522-9487-3B930D75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s-MX" sz="2800">
                <a:solidFill>
                  <a:schemeClr val="tx1"/>
                </a:solidFill>
              </a:rPr>
              <a:t>Ventajas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C8FB08-A718-4FE0-8669-990C64B69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r>
              <a:rPr lang="es-MX" dirty="0"/>
              <a:t>El incremento de la capacidad no requiere una actualización de hardware</a:t>
            </a:r>
          </a:p>
          <a:p>
            <a:r>
              <a:rPr lang="es-MX" dirty="0"/>
              <a:t>La tecnología </a:t>
            </a:r>
            <a:r>
              <a:rPr lang="es-MX" dirty="0" err="1"/>
              <a:t>EtherChannel</a:t>
            </a:r>
            <a:r>
              <a:rPr lang="es-MX" dirty="0"/>
              <a:t> está disponible para todas las velocidades de los enlaces ethernet. 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17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53841-2093-4FEB-B44A-4335F6D0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Compatibilidad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395259-15EE-4FFC-BEA2-4F752ACDD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Se puede configurar con:</a:t>
            </a:r>
          </a:p>
          <a:p>
            <a:pPr lvl="1"/>
            <a:r>
              <a:rPr lang="es-MX" dirty="0"/>
              <a:t>VLAN </a:t>
            </a:r>
            <a:r>
              <a:rPr lang="es-MX" dirty="0" err="1"/>
              <a:t>trunk</a:t>
            </a:r>
            <a:endParaRPr lang="es-MX" dirty="0"/>
          </a:p>
          <a:p>
            <a:pPr lvl="1"/>
            <a:r>
              <a:rPr lang="es-MX" dirty="0"/>
              <a:t>VTP</a:t>
            </a:r>
          </a:p>
          <a:p>
            <a:pPr lvl="1"/>
            <a:r>
              <a:rPr lang="es-MX"/>
              <a:t>IEEE 802.3Q</a:t>
            </a:r>
          </a:p>
          <a:p>
            <a:pPr lvl="1"/>
            <a:r>
              <a:rPr lang="es-MX"/>
              <a:t>CISCO </a:t>
            </a:r>
            <a:r>
              <a:rPr lang="es-MX" dirty="0"/>
              <a:t>ISL</a:t>
            </a:r>
          </a:p>
          <a:p>
            <a:pPr lvl="1"/>
            <a:r>
              <a:rPr lang="es-MX" dirty="0"/>
              <a:t>STP</a:t>
            </a:r>
          </a:p>
          <a:p>
            <a:r>
              <a:rPr lang="es-MX" dirty="0"/>
              <a:t>Interoperabilidad con CWDM (</a:t>
            </a:r>
            <a:r>
              <a:rPr lang="es-MX" dirty="0" err="1"/>
              <a:t>Coarse</a:t>
            </a:r>
            <a:r>
              <a:rPr lang="es-MX" dirty="0"/>
              <a:t> </a:t>
            </a:r>
            <a:r>
              <a:rPr lang="es-MX" dirty="0" err="1"/>
              <a:t>Wavelength</a:t>
            </a:r>
            <a:r>
              <a:rPr lang="es-MX" dirty="0"/>
              <a:t> </a:t>
            </a:r>
            <a:r>
              <a:rPr lang="es-MX" dirty="0" err="1"/>
              <a:t>Division</a:t>
            </a:r>
            <a:r>
              <a:rPr lang="es-MX" dirty="0"/>
              <a:t> </a:t>
            </a:r>
            <a:r>
              <a:rPr lang="es-MX" dirty="0" err="1"/>
              <a:t>Multiplexing</a:t>
            </a:r>
            <a:r>
              <a:rPr lang="es-MX" dirty="0"/>
              <a:t>), que permite el tráfico agregado en el enlace </a:t>
            </a:r>
            <a:r>
              <a:rPr lang="es-MX" dirty="0" err="1"/>
              <a:t>EtherChannel</a:t>
            </a:r>
            <a:r>
              <a:rPr lang="es-MX" dirty="0"/>
              <a:t> para multiplexación con fibra óptica.</a:t>
            </a:r>
          </a:p>
          <a:p>
            <a:r>
              <a:rPr lang="es-MX" dirty="0"/>
              <a:t>Los puertos físicos del </a:t>
            </a:r>
            <a:r>
              <a:rPr lang="es-MX" dirty="0" err="1"/>
              <a:t>EtherChannel</a:t>
            </a:r>
            <a:r>
              <a:rPr lang="es-MX" dirty="0"/>
              <a:t> deben estar en el mismo </a:t>
            </a:r>
            <a:r>
              <a:rPr lang="es-MX" dirty="0" err="1"/>
              <a:t>switch</a:t>
            </a:r>
            <a:r>
              <a:rPr lang="es-MX" dirty="0"/>
              <a:t>. El protocolo SMLT Split Multi-link </a:t>
            </a:r>
            <a:r>
              <a:rPr lang="es-MX" dirty="0" err="1"/>
              <a:t>trunking</a:t>
            </a:r>
            <a:r>
              <a:rPr lang="es-MX" dirty="0"/>
              <a:t> evita este problema.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452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4B9CF-7E17-4BFC-9E27-5D51A3A5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Protocolos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A69B7E-A2F9-47BF-9E34-350BD41BE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Existen dos protocolos para configurar </a:t>
            </a:r>
            <a:r>
              <a:rPr lang="es-MX" dirty="0" err="1"/>
              <a:t>EtherChannel</a:t>
            </a:r>
            <a:r>
              <a:rPr lang="es-MX" dirty="0"/>
              <a:t>:</a:t>
            </a:r>
          </a:p>
          <a:p>
            <a:pPr lvl="1"/>
            <a:r>
              <a:rPr lang="es-MX" dirty="0" err="1"/>
              <a:t>PAgP</a:t>
            </a:r>
            <a:r>
              <a:rPr lang="es-MX" dirty="0"/>
              <a:t>, Port </a:t>
            </a:r>
            <a:r>
              <a:rPr lang="es-MX" dirty="0" err="1"/>
              <a:t>Aggregation</a:t>
            </a:r>
            <a:r>
              <a:rPr lang="es-MX" dirty="0"/>
              <a:t> </a:t>
            </a:r>
            <a:r>
              <a:rPr lang="es-MX" dirty="0" err="1"/>
              <a:t>Protocol</a:t>
            </a:r>
            <a:endParaRPr lang="es-MX" dirty="0"/>
          </a:p>
          <a:p>
            <a:pPr lvl="1"/>
            <a:r>
              <a:rPr lang="es-MX" dirty="0"/>
              <a:t>LACP, Link </a:t>
            </a:r>
            <a:r>
              <a:rPr lang="es-MX" dirty="0" err="1"/>
              <a:t>Aggregation</a:t>
            </a:r>
            <a:r>
              <a:rPr lang="es-MX" dirty="0"/>
              <a:t> Control </a:t>
            </a:r>
            <a:r>
              <a:rPr lang="es-MX" dirty="0" err="1"/>
              <a:t>Protocol</a:t>
            </a:r>
            <a:endParaRPr lang="es-MX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9641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E23CD-B177-443F-92EB-EAF919B8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PAgP</a:t>
            </a:r>
            <a:r>
              <a:rPr lang="es-MX" dirty="0"/>
              <a:t>, Port </a:t>
            </a:r>
            <a:r>
              <a:rPr lang="es-MX" dirty="0" err="1"/>
              <a:t>Aggregation</a:t>
            </a:r>
            <a:r>
              <a:rPr lang="es-MX" dirty="0"/>
              <a:t> </a:t>
            </a:r>
            <a:r>
              <a:rPr lang="es-MX" dirty="0" err="1"/>
              <a:t>Protocol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453527-DE25-472C-A50A-91FC51447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protocolo propiedad de CISCO. </a:t>
            </a:r>
          </a:p>
          <a:p>
            <a:r>
              <a:rPr lang="es-MX" dirty="0"/>
              <a:t>Los paquetes son intercambiados entre </a:t>
            </a:r>
            <a:r>
              <a:rPr lang="es-MX" dirty="0" err="1"/>
              <a:t>switch</a:t>
            </a:r>
            <a:r>
              <a:rPr lang="es-MX" dirty="0"/>
              <a:t> a través de enlaces configurados para ello.</a:t>
            </a:r>
          </a:p>
          <a:p>
            <a:r>
              <a:rPr lang="es-MX" dirty="0"/>
              <a:t>Para que funcione, los dos puertos deben estar configurados de forma idéntica</a:t>
            </a:r>
          </a:p>
          <a:p>
            <a:r>
              <a:rPr lang="es-MX" dirty="0"/>
              <a:t>Si se necesita hacer alguna modificación en la configuración, se recomienda hacerlo sobre la interfaz </a:t>
            </a:r>
            <a:r>
              <a:rPr lang="es-MX" dirty="0" err="1"/>
              <a:t>EtherChannel</a:t>
            </a:r>
            <a:r>
              <a:rPr lang="es-MX" dirty="0"/>
              <a:t> para que los cambios afecten a todos los puertos miembros de forma simultanea.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9929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752</Words>
  <Application>Microsoft Office PowerPoint</Application>
  <PresentationFormat>Panorámica</PresentationFormat>
  <Paragraphs>88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 Unicode MS</vt:lpstr>
      <vt:lpstr>Arial</vt:lpstr>
      <vt:lpstr>Century Gothic</vt:lpstr>
      <vt:lpstr>Wingdings 2</vt:lpstr>
      <vt:lpstr>Citable</vt:lpstr>
      <vt:lpstr>Etherchannel</vt:lpstr>
      <vt:lpstr>Etherchannel</vt:lpstr>
      <vt:lpstr>Etherchannel</vt:lpstr>
      <vt:lpstr>Características</vt:lpstr>
      <vt:lpstr>Ventajas</vt:lpstr>
      <vt:lpstr>Ventajas</vt:lpstr>
      <vt:lpstr>Compatibilidad</vt:lpstr>
      <vt:lpstr>Protocolos</vt:lpstr>
      <vt:lpstr>PAgP, Port Aggregation Protocol</vt:lpstr>
      <vt:lpstr>Modos de funcionamiento de los puertos en PAgP</vt:lpstr>
      <vt:lpstr>LAPC, Link Aggregation Control Protocol</vt:lpstr>
      <vt:lpstr>Modos de funcionamiento de puertos en LACP</vt:lpstr>
      <vt:lpstr>Configuración</vt:lpstr>
      <vt:lpstr>Configuración con PAgP</vt:lpstr>
      <vt:lpstr>Configuración con LACP</vt:lpstr>
      <vt:lpstr>Configuración en modo manual</vt:lpstr>
      <vt:lpstr>Configuración como enlace troncal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Etherchannel</dc:title>
  <dc:creator>Ricardo Mtz</dc:creator>
  <cp:lastModifiedBy>Ricardo Mtz</cp:lastModifiedBy>
  <cp:revision>1</cp:revision>
  <dcterms:created xsi:type="dcterms:W3CDTF">2019-02-14T16:36:23Z</dcterms:created>
  <dcterms:modified xsi:type="dcterms:W3CDTF">2019-02-14T16:37:37Z</dcterms:modified>
</cp:coreProperties>
</file>