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84" d="100"/>
          <a:sy n="84" d="100"/>
        </p:scale>
        <p:origin x="1602" y="-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712DA-8390-4012-B71A-96DBAFDE9178}" type="datetimeFigureOut">
              <a:rPr lang="es-MX" smtClean="0"/>
              <a:t>04/10/2018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7A31-5D2A-4FAC-B0B5-EA215C77AC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1300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712DA-8390-4012-B71A-96DBAFDE9178}" type="datetimeFigureOut">
              <a:rPr lang="es-MX" smtClean="0"/>
              <a:t>04/10/2018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7A31-5D2A-4FAC-B0B5-EA215C77AC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000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712DA-8390-4012-B71A-96DBAFDE9178}" type="datetimeFigureOut">
              <a:rPr lang="es-MX" smtClean="0"/>
              <a:t>04/10/2018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7A31-5D2A-4FAC-B0B5-EA215C77AC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595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712DA-8390-4012-B71A-96DBAFDE9178}" type="datetimeFigureOut">
              <a:rPr lang="es-MX" smtClean="0"/>
              <a:t>04/10/2018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7A31-5D2A-4FAC-B0B5-EA215C77AC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157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712DA-8390-4012-B71A-96DBAFDE9178}" type="datetimeFigureOut">
              <a:rPr lang="es-MX" smtClean="0"/>
              <a:t>04/10/2018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7A31-5D2A-4FAC-B0B5-EA215C77AC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7674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712DA-8390-4012-B71A-96DBAFDE9178}" type="datetimeFigureOut">
              <a:rPr lang="es-MX" smtClean="0"/>
              <a:t>04/10/2018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7A31-5D2A-4FAC-B0B5-EA215C77AC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4386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712DA-8390-4012-B71A-96DBAFDE9178}" type="datetimeFigureOut">
              <a:rPr lang="es-MX" smtClean="0"/>
              <a:t>04/10/2018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7A31-5D2A-4FAC-B0B5-EA215C77AC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6297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712DA-8390-4012-B71A-96DBAFDE9178}" type="datetimeFigureOut">
              <a:rPr lang="es-MX" smtClean="0"/>
              <a:t>04/10/2018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7A31-5D2A-4FAC-B0B5-EA215C77AC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313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712DA-8390-4012-B71A-96DBAFDE9178}" type="datetimeFigureOut">
              <a:rPr lang="es-MX" smtClean="0"/>
              <a:t>04/10/2018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7A31-5D2A-4FAC-B0B5-EA215C77AC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472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712DA-8390-4012-B71A-96DBAFDE9178}" type="datetimeFigureOut">
              <a:rPr lang="es-MX" smtClean="0"/>
              <a:t>04/10/2018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7A31-5D2A-4FAC-B0B5-EA215C77AC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8620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712DA-8390-4012-B71A-96DBAFDE9178}" type="datetimeFigureOut">
              <a:rPr lang="es-MX" smtClean="0"/>
              <a:t>04/10/2018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7A31-5D2A-4FAC-B0B5-EA215C77AC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010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712DA-8390-4012-B71A-96DBAFDE9178}" type="datetimeFigureOut">
              <a:rPr lang="es-MX" smtClean="0"/>
              <a:t>04/10/2018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F7A31-5D2A-4FAC-B0B5-EA215C77AC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1736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395D555-9DCB-4F23-B7FF-6DAAEB40C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" y="303847"/>
            <a:ext cx="6696075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56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E485E8E-C256-47D3-851A-6C6EF66CD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280987"/>
            <a:ext cx="672465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361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29CC314-2EAC-4E72-82B9-4650A6564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76" y="376527"/>
            <a:ext cx="6563047" cy="382971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B146CA4-E948-4A53-A296-E434C05E9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76" y="4383662"/>
            <a:ext cx="6563047" cy="420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38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B85713B-7750-448C-B2A6-788DBEB32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93" y="283422"/>
            <a:ext cx="6644813" cy="399139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78E8D69-34EC-44D8-A714-A336A8AD8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93" y="4389442"/>
            <a:ext cx="6488172" cy="389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90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7081BE8-1FF0-41D3-B2E6-4AA7975E8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" y="217170"/>
            <a:ext cx="6606540" cy="461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1681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0</Words>
  <Application>Microsoft Office PowerPoint</Application>
  <PresentationFormat>Carta (216 x 279 mm)</PresentationFormat>
  <Paragraphs>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Abigail Nic. S.</dc:creator>
  <cp:lastModifiedBy>Abigail Nic. S.</cp:lastModifiedBy>
  <cp:revision>5</cp:revision>
  <dcterms:created xsi:type="dcterms:W3CDTF">2018-10-04T13:29:04Z</dcterms:created>
  <dcterms:modified xsi:type="dcterms:W3CDTF">2018-10-04T17:12:07Z</dcterms:modified>
</cp:coreProperties>
</file>