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F95"/>
    <a:srgbClr val="AD5B9D"/>
    <a:srgbClr val="ED5AF8"/>
    <a:srgbClr val="5F78B1"/>
    <a:srgbClr val="FFCC99"/>
    <a:srgbClr val="39B2CF"/>
    <a:srgbClr val="F018D1"/>
    <a:srgbClr val="F672E3"/>
    <a:srgbClr val="C0BD4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A709-AF08-4BE7-8420-50D43C1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BEBF6-9969-4F2F-9F59-0D62D40E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E8509-4CA0-4E53-AE25-205FB6D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3DE55-3076-4D47-82E3-2867DCB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2D3C7-FF42-4F29-8D65-2DD51CCF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3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2402-17BB-465C-82D5-66F3CF95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5E8EA-999F-468C-BDF9-EFA46B6B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FEB60-E6D4-4C5E-BB7E-5988C509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AFFB6-FDF9-498D-99A6-10D527F7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497E5-811D-4257-B8A4-19C5A190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F36FA7-1037-4A2D-9E42-43C49FB90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232AF2-527F-4B45-9E19-EC2CF6D0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F689F-5C62-44C6-B746-76576994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02344-FF59-4FE0-81BD-8BD9912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9139F-581F-4F3C-937C-67EF22D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7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2D644-08C7-4461-92D9-5ABC28E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FFCE1-8E4E-48C9-A43B-DE79C53E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9DBCB-85B5-4886-9F80-E0927B7B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326FB-C984-4089-AC04-6A764C1F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1AC20-4254-49FA-AE3C-14F2D0D7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7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4088-CD7A-490F-8614-7B0609FC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47576-A3A0-4AF8-9F07-C34C6EF2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4776A3-F5B1-4661-8E5A-965651AE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E7DCC-818A-4B05-B32A-BFC2DD2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21961-7EC8-4F2F-99F2-8F30EDA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1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650E-EB07-4201-8F1C-A3D3BE3B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F8EB2-7727-4E35-8671-2AD179B1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4A492-7C5C-4FE1-B69D-8C265B9A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260F1-E347-4C90-8F00-FEA9E488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8B692-E4CF-4CA8-B4F7-763DB7FA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F1D55-E952-4449-B915-C2394866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3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5FF72-7FC6-4D2B-8861-1E1EE0DD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9ED3C-CBC0-4070-ACD5-DABC3D61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D3DBB-3DC6-45B5-A6B4-576423DF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A5D255-3C21-4EF9-8EAF-40A4D463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EE608F-88E6-4AD8-B8DC-E9BFCA1C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62F56-D56C-4A20-8FA6-54BC2FD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88937-9258-4F5C-A416-4CB4D5E4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713912-ED78-4C41-8BC2-5211475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00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31DA-F264-4C0E-B6C3-E1A85630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C69481-7CC1-452E-BE86-8403F485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C97EE-1730-450B-9885-2E566A58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1A5DFC-8A24-49F8-9137-34E201C9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31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1E1FA-A830-493D-AE22-CAA5303C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FAE7CA-3AD6-4A80-B8C1-EC3CB033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7F0644-E5A3-4F88-A5D2-BDA7DAD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8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DDE79-C996-40B7-A4F0-3F1C664A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010C0-9727-4D7A-9951-C6B186F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EA6D1-9FDA-4DB1-ACC4-C57F7CC0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B21C4-65EE-4AE4-95DB-F95E8B98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1C3BC-D33D-4D7E-9FC2-4032751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759AE-2B2A-4542-80CD-27A2F52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39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4B6B0-437E-40CC-BB00-CA26A00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DB89E-DB1F-4252-9F90-4D675EA9F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3EBECA-7FB1-42EE-AAD8-3E1320D3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7F352-6EC0-4DA8-B6CD-19F36505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B7921-99C9-4591-9BA3-FCBD57C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04E9F-DE5C-45BB-88C8-2C736AB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8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D2219-5D9A-459B-8D38-715AE95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3250D-2866-40AF-9B99-25352E8F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3F808-FD88-49E5-8413-07E4ECC3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A979-0D74-41BA-9337-69DE94B04A06}" type="datetimeFigureOut">
              <a:rPr lang="es-MX" smtClean="0"/>
              <a:t>25/11/2018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FD8DE-7175-4917-9361-DE187A4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D0FC8-1A03-4998-8BA2-352B902E0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fuera de página 3">
            <a:extLst>
              <a:ext uri="{FF2B5EF4-FFF2-40B4-BE49-F238E27FC236}">
                <a16:creationId xmlns:a16="http://schemas.microsoft.com/office/drawing/2014/main" id="{A62C8726-816F-4433-BE59-B19CD23BAF64}"/>
              </a:ext>
            </a:extLst>
          </p:cNvPr>
          <p:cNvSpPr/>
          <p:nvPr/>
        </p:nvSpPr>
        <p:spPr>
          <a:xfrm rot="16200000">
            <a:off x="1290302" y="-745389"/>
            <a:ext cx="651689" cy="2679406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sz="3600" b="1" dirty="0">
                <a:latin typeface="Century Gothic" panose="020B0502020202020204" pitchFamily="34" charset="0"/>
              </a:rPr>
              <a:t>TUBERIAS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873AF2-5F24-49C6-BAEB-C9F2D3555492}"/>
              </a:ext>
            </a:extLst>
          </p:cNvPr>
          <p:cNvSpPr/>
          <p:nvPr/>
        </p:nvSpPr>
        <p:spPr>
          <a:xfrm>
            <a:off x="210431" y="1890313"/>
            <a:ext cx="1465969" cy="695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ESCRIBIR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992AAE8C-0C80-426D-9F42-15BB7D2FCCD4}"/>
              </a:ext>
            </a:extLst>
          </p:cNvPr>
          <p:cNvSpPr/>
          <p:nvPr/>
        </p:nvSpPr>
        <p:spPr>
          <a:xfrm rot="5400000">
            <a:off x="2998261" y="1003114"/>
            <a:ext cx="1025342" cy="2550866"/>
          </a:xfrm>
          <a:prstGeom prst="can">
            <a:avLst/>
          </a:prstGeom>
          <a:solidFill>
            <a:srgbClr val="FFCC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4FFDF8-B5BE-4E40-B194-7566FA3F78D1}"/>
              </a:ext>
            </a:extLst>
          </p:cNvPr>
          <p:cNvSpPr/>
          <p:nvPr/>
        </p:nvSpPr>
        <p:spPr>
          <a:xfrm>
            <a:off x="5235428" y="1828474"/>
            <a:ext cx="1721143" cy="695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LEER</a:t>
            </a: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A85E6115-30B6-4808-907D-40FF51426035}"/>
              </a:ext>
            </a:extLst>
          </p:cNvPr>
          <p:cNvCxnSpPr>
            <a:cxnSpLocks/>
          </p:cNvCxnSpPr>
          <p:nvPr/>
        </p:nvCxnSpPr>
        <p:spPr>
          <a:xfrm flipV="1">
            <a:off x="1470550" y="2297278"/>
            <a:ext cx="1089149" cy="190396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5F9F1E5-E68D-4C75-99D2-E70156F58479}"/>
              </a:ext>
            </a:extLst>
          </p:cNvPr>
          <p:cNvCxnSpPr>
            <a:cxnSpLocks/>
          </p:cNvCxnSpPr>
          <p:nvPr/>
        </p:nvCxnSpPr>
        <p:spPr>
          <a:xfrm flipV="1">
            <a:off x="4639726" y="2055386"/>
            <a:ext cx="894129" cy="24189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306863-29E8-4D48-93BD-DAFBC1B224EA}"/>
              </a:ext>
            </a:extLst>
          </p:cNvPr>
          <p:cNvSpPr txBox="1"/>
          <p:nvPr/>
        </p:nvSpPr>
        <p:spPr>
          <a:xfrm>
            <a:off x="1831905" y="1262820"/>
            <a:ext cx="121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fds[1]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5D4E97-87B5-4EA5-91A7-49B2C3749FD3}"/>
              </a:ext>
            </a:extLst>
          </p:cNvPr>
          <p:cNvSpPr txBox="1"/>
          <p:nvPr/>
        </p:nvSpPr>
        <p:spPr>
          <a:xfrm>
            <a:off x="4294221" y="1266259"/>
            <a:ext cx="121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fds[0]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D38B2C-E032-485B-B52D-7DC371FE1B48}"/>
              </a:ext>
            </a:extLst>
          </p:cNvPr>
          <p:cNvSpPr txBox="1"/>
          <p:nvPr/>
        </p:nvSpPr>
        <p:spPr>
          <a:xfrm>
            <a:off x="2016195" y="3777773"/>
            <a:ext cx="323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int</a:t>
            </a:r>
            <a:r>
              <a:rPr lang="es-MX" sz="3600" b="1" dirty="0">
                <a:latin typeface="Century Gothic" panose="020B0502020202020204" pitchFamily="34" charset="0"/>
              </a:rPr>
              <a:t> fds[2]</a:t>
            </a:r>
          </a:p>
          <a:p>
            <a:r>
              <a:rPr lang="es-MX" sz="3600" b="1" i="1" dirty="0">
                <a:latin typeface="Century Gothic" panose="020B0502020202020204" pitchFamily="34" charset="0"/>
              </a:rPr>
              <a:t>pipe</a:t>
            </a:r>
            <a:r>
              <a:rPr lang="es-MX" sz="3600" b="1" dirty="0">
                <a:latin typeface="Century Gothic" panose="020B0502020202020204" pitchFamily="34" charset="0"/>
              </a:rPr>
              <a:t>(fds);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03B6BA-C190-49AA-BADB-BC8ED5A5EB88}"/>
              </a:ext>
            </a:extLst>
          </p:cNvPr>
          <p:cNvSpPr txBox="1"/>
          <p:nvPr/>
        </p:nvSpPr>
        <p:spPr>
          <a:xfrm>
            <a:off x="8041300" y="2278547"/>
            <a:ext cx="2301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pipe(fds)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fork()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608622-1340-4B07-9F30-4E1F1AB0D186}"/>
              </a:ext>
            </a:extLst>
          </p:cNvPr>
          <p:cNvCxnSpPr>
            <a:cxnSpLocks/>
          </p:cNvCxnSpPr>
          <p:nvPr/>
        </p:nvCxnSpPr>
        <p:spPr>
          <a:xfrm flipH="1">
            <a:off x="7108810" y="3187479"/>
            <a:ext cx="1339371" cy="110492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8F4ED01-2BEF-4A06-B5B9-184057FE1B7B}"/>
              </a:ext>
            </a:extLst>
          </p:cNvPr>
          <p:cNvCxnSpPr>
            <a:cxnSpLocks/>
          </p:cNvCxnSpPr>
          <p:nvPr/>
        </p:nvCxnSpPr>
        <p:spPr>
          <a:xfrm>
            <a:off x="9812368" y="3287884"/>
            <a:ext cx="985168" cy="10790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46D0CCA-41ED-4B0C-ADB1-5B787675FCC9}"/>
              </a:ext>
            </a:extLst>
          </p:cNvPr>
          <p:cNvSpPr txBox="1"/>
          <p:nvPr/>
        </p:nvSpPr>
        <p:spPr>
          <a:xfrm>
            <a:off x="9582149" y="4532908"/>
            <a:ext cx="2301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PADRE</a:t>
            </a:r>
            <a:endParaRPr lang="es-MX" sz="2800" b="1" dirty="0">
              <a:latin typeface="Century Gothic" panose="020B0502020202020204" pitchFamily="34" charset="0"/>
            </a:endParaRP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fds[0]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fds[1]</a:t>
            </a:r>
          </a:p>
          <a:p>
            <a:pPr algn="ctr"/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278B8A7-824A-44C1-95D4-09263AB944B8}"/>
              </a:ext>
            </a:extLst>
          </p:cNvPr>
          <p:cNvSpPr txBox="1"/>
          <p:nvPr/>
        </p:nvSpPr>
        <p:spPr>
          <a:xfrm>
            <a:off x="6095999" y="4395153"/>
            <a:ext cx="23017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HIJO</a:t>
            </a:r>
            <a:endParaRPr lang="es-MX" sz="28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fds[0]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fds[1]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7185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A37270-69EF-42CC-945B-39D2E99F6E0C}"/>
              </a:ext>
            </a:extLst>
          </p:cNvPr>
          <p:cNvSpPr txBox="1"/>
          <p:nvPr/>
        </p:nvSpPr>
        <p:spPr>
          <a:xfrm>
            <a:off x="554650" y="1115080"/>
            <a:ext cx="935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entury Gothic" panose="020B0502020202020204" pitchFamily="34" charset="0"/>
              </a:rPr>
              <a:t>Comando 1 | Comando 2 |…| Comando 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67750-80C6-4BED-8D43-DB5A5602EF39}"/>
              </a:ext>
            </a:extLst>
          </p:cNvPr>
          <p:cNvSpPr txBox="1"/>
          <p:nvPr/>
        </p:nvSpPr>
        <p:spPr>
          <a:xfrm>
            <a:off x="554650" y="3136612"/>
            <a:ext cx="935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entury Gothic" panose="020B0502020202020204" pitchFamily="34" charset="0"/>
              </a:rPr>
              <a:t>mkfifo &lt;nombre_tubería&gt;</a:t>
            </a:r>
          </a:p>
        </p:txBody>
      </p:sp>
    </p:spTree>
    <p:extLst>
      <p:ext uri="{BB962C8B-B14F-4D97-AF65-F5344CB8AC3E}">
        <p14:creationId xmlns:p14="http://schemas.microsoft.com/office/powerpoint/2010/main" val="9186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42E01E9F-7419-4FC4-838C-C8F07B0D5A0B}"/>
              </a:ext>
            </a:extLst>
          </p:cNvPr>
          <p:cNvSpPr/>
          <p:nvPr/>
        </p:nvSpPr>
        <p:spPr>
          <a:xfrm>
            <a:off x="2349304" y="570298"/>
            <a:ext cx="1097280" cy="10832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PADRE</a:t>
            </a:r>
            <a:endParaRPr lang="es-MX" sz="105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A486B32-4856-4AF9-8F2D-56AD3A159F8A}"/>
              </a:ext>
            </a:extLst>
          </p:cNvPr>
          <p:cNvSpPr/>
          <p:nvPr/>
        </p:nvSpPr>
        <p:spPr>
          <a:xfrm>
            <a:off x="2349304" y="2732647"/>
            <a:ext cx="1097280" cy="10832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HIJO</a:t>
            </a:r>
            <a:endParaRPr lang="es-MX" sz="28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1258F7-9252-4158-BF93-10722FC3B82E}"/>
              </a:ext>
            </a:extLst>
          </p:cNvPr>
          <p:cNvSpPr/>
          <p:nvPr/>
        </p:nvSpPr>
        <p:spPr>
          <a:xfrm>
            <a:off x="2349304" y="5012495"/>
            <a:ext cx="1097280" cy="10832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NIETO</a:t>
            </a:r>
            <a:endParaRPr lang="es-MX" sz="1100" dirty="0"/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4F2557DD-0A81-4250-93E9-D60656192F8E}"/>
              </a:ext>
            </a:extLst>
          </p:cNvPr>
          <p:cNvSpPr/>
          <p:nvPr/>
        </p:nvSpPr>
        <p:spPr>
          <a:xfrm rot="16200000">
            <a:off x="-1605414" y="2301232"/>
            <a:ext cx="5783240" cy="1805711"/>
          </a:xfrm>
          <a:prstGeom prst="curvedDownArrow">
            <a:avLst>
              <a:gd name="adj1" fmla="val 18649"/>
              <a:gd name="adj2" fmla="val 50000"/>
              <a:gd name="adj3" fmla="val 25000"/>
            </a:avLst>
          </a:prstGeom>
          <a:solidFill>
            <a:srgbClr val="AD5B9D"/>
          </a:solidFill>
          <a:ln>
            <a:solidFill>
              <a:srgbClr val="AD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: curvada hacia abajo 8">
            <a:extLst>
              <a:ext uri="{FF2B5EF4-FFF2-40B4-BE49-F238E27FC236}">
                <a16:creationId xmlns:a16="http://schemas.microsoft.com/office/drawing/2014/main" id="{EF3FD0B6-404D-427E-8DF8-C91A2BBFB0D9}"/>
              </a:ext>
            </a:extLst>
          </p:cNvPr>
          <p:cNvSpPr/>
          <p:nvPr/>
        </p:nvSpPr>
        <p:spPr>
          <a:xfrm rot="16200000">
            <a:off x="552899" y="1984785"/>
            <a:ext cx="2098487" cy="931632"/>
          </a:xfrm>
          <a:prstGeom prst="curvedDownArrow">
            <a:avLst>
              <a:gd name="adj1" fmla="val 18649"/>
              <a:gd name="adj2" fmla="val 50000"/>
              <a:gd name="adj3" fmla="val 25000"/>
            </a:avLst>
          </a:prstGeom>
          <a:solidFill>
            <a:srgbClr val="A99F95"/>
          </a:solidFill>
          <a:ln>
            <a:solidFill>
              <a:srgbClr val="A99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235A2CDA-9BBA-4C3B-95EA-BE147AC3D1C2}"/>
              </a:ext>
            </a:extLst>
          </p:cNvPr>
          <p:cNvSpPr/>
          <p:nvPr/>
        </p:nvSpPr>
        <p:spPr>
          <a:xfrm rot="5400000">
            <a:off x="3060042" y="1564994"/>
            <a:ext cx="2208708" cy="1160586"/>
          </a:xfrm>
          <a:prstGeom prst="curvedDownArrow">
            <a:avLst>
              <a:gd name="adj1" fmla="val 18649"/>
              <a:gd name="adj2" fmla="val 50000"/>
              <a:gd name="adj3" fmla="val 25000"/>
            </a:avLst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993BED42-01CB-4AC0-9D9A-32215B2C68C9}"/>
              </a:ext>
            </a:extLst>
          </p:cNvPr>
          <p:cNvSpPr/>
          <p:nvPr/>
        </p:nvSpPr>
        <p:spPr>
          <a:xfrm rot="5400000">
            <a:off x="2930620" y="4066077"/>
            <a:ext cx="2434734" cy="1160586"/>
          </a:xfrm>
          <a:prstGeom prst="curvedDownArrow">
            <a:avLst>
              <a:gd name="adj1" fmla="val 18649"/>
              <a:gd name="adj2" fmla="val 50000"/>
              <a:gd name="adj3" fmla="val 25000"/>
            </a:avLst>
          </a:prstGeom>
          <a:solidFill>
            <a:srgbClr val="39B2CF"/>
          </a:solidFill>
          <a:ln>
            <a:solidFill>
              <a:srgbClr val="39B2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0159E46-2C4E-4E14-9B91-40969AA26B7F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897944" y="1653511"/>
            <a:ext cx="0" cy="1079136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1A95157-4E2D-490B-B774-519B72C852AE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2897944" y="3815860"/>
            <a:ext cx="0" cy="11966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CF81F2-C2E9-459D-8CDE-EB6011227022}"/>
              </a:ext>
            </a:extLst>
          </p:cNvPr>
          <p:cNvSpPr txBox="1"/>
          <p:nvPr/>
        </p:nvSpPr>
        <p:spPr>
          <a:xfrm>
            <a:off x="5902339" y="312468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Envía matriz 1 y 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D3FA45A-C8F7-4BB6-922A-0A86DBDEE8A9}"/>
              </a:ext>
            </a:extLst>
          </p:cNvPr>
          <p:cNvSpPr txBox="1"/>
          <p:nvPr/>
        </p:nvSpPr>
        <p:spPr>
          <a:xfrm>
            <a:off x="5905502" y="3074848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Envía matriz A y 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E1B30B7-75C6-4A51-918F-72D23FF2EA26}"/>
              </a:ext>
            </a:extLst>
          </p:cNvPr>
          <p:cNvSpPr txBox="1"/>
          <p:nvPr/>
        </p:nvSpPr>
        <p:spPr>
          <a:xfrm>
            <a:off x="5889093" y="5349449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Suma matrices A y B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7F6CDC-5688-455F-94D7-CE2CAA989BDA}"/>
              </a:ext>
            </a:extLst>
          </p:cNvPr>
          <p:cNvSpPr txBox="1"/>
          <p:nvPr/>
        </p:nvSpPr>
        <p:spPr>
          <a:xfrm>
            <a:off x="5889093" y="4951982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Recibe matriz A y 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E220505-6EF3-4F96-AD17-A9B825D3B289}"/>
              </a:ext>
            </a:extLst>
          </p:cNvPr>
          <p:cNvSpPr txBox="1"/>
          <p:nvPr/>
        </p:nvSpPr>
        <p:spPr>
          <a:xfrm>
            <a:off x="5902339" y="714066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Recibe resultado de la suma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EF67445-3D7A-4071-9D60-F84AFDFC823B}"/>
              </a:ext>
            </a:extLst>
          </p:cNvPr>
          <p:cNvSpPr txBox="1"/>
          <p:nvPr/>
        </p:nvSpPr>
        <p:spPr>
          <a:xfrm>
            <a:off x="5889093" y="5726376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Envía el resultado de la suma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7B1F45-6F65-419E-815E-7A16D7EBE07D}"/>
              </a:ext>
            </a:extLst>
          </p:cNvPr>
          <p:cNvSpPr txBox="1"/>
          <p:nvPr/>
        </p:nvSpPr>
        <p:spPr>
          <a:xfrm>
            <a:off x="5889093" y="3433567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Multiplica matrices 1 y 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C234FAF-5CB7-4F24-BC18-2166B83A1BE1}"/>
              </a:ext>
            </a:extLst>
          </p:cNvPr>
          <p:cNvSpPr txBox="1"/>
          <p:nvPr/>
        </p:nvSpPr>
        <p:spPr>
          <a:xfrm>
            <a:off x="5905502" y="3792286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Envía el resultado de la multiplicación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C22EE80-9142-4D03-83BD-E34279058C97}"/>
              </a:ext>
            </a:extLst>
          </p:cNvPr>
          <p:cNvSpPr txBox="1"/>
          <p:nvPr/>
        </p:nvSpPr>
        <p:spPr>
          <a:xfrm>
            <a:off x="5889093" y="2733101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Recibe matriz 1 y 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13AF087-3D45-44D9-9CDB-8BB3CBFA124E}"/>
              </a:ext>
            </a:extLst>
          </p:cNvPr>
          <p:cNvSpPr txBox="1"/>
          <p:nvPr/>
        </p:nvSpPr>
        <p:spPr>
          <a:xfrm>
            <a:off x="5899998" y="1088481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Recibe resultado de la multiplicación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9F4788-5E59-44B7-AAF5-9CF4D996A38E}"/>
              </a:ext>
            </a:extLst>
          </p:cNvPr>
          <p:cNvSpPr txBox="1"/>
          <p:nvPr/>
        </p:nvSpPr>
        <p:spPr>
          <a:xfrm>
            <a:off x="5897657" y="1461250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Hace inversa de la suma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4633695-B655-4C37-87DA-FF828583DD16}"/>
              </a:ext>
            </a:extLst>
          </p:cNvPr>
          <p:cNvSpPr txBox="1"/>
          <p:nvPr/>
        </p:nvSpPr>
        <p:spPr>
          <a:xfrm>
            <a:off x="5889093" y="1838177"/>
            <a:ext cx="571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entury Gothic" panose="020B0502020202020204" pitchFamily="34" charset="0"/>
              </a:rPr>
              <a:t>Hace inversa de la multiplicación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967FFF2-8316-4656-AC72-B7D77350B4DA}"/>
              </a:ext>
            </a:extLst>
          </p:cNvPr>
          <p:cNvSpPr/>
          <p:nvPr/>
        </p:nvSpPr>
        <p:spPr>
          <a:xfrm>
            <a:off x="5635875" y="372014"/>
            <a:ext cx="253218" cy="250240"/>
          </a:xfrm>
          <a:prstGeom prst="ellipse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CD7F250-812D-47A0-B868-E622D7B31D41}"/>
              </a:ext>
            </a:extLst>
          </p:cNvPr>
          <p:cNvSpPr/>
          <p:nvPr/>
        </p:nvSpPr>
        <p:spPr>
          <a:xfrm>
            <a:off x="5647951" y="761589"/>
            <a:ext cx="253218" cy="250240"/>
          </a:xfrm>
          <a:prstGeom prst="ellipse">
            <a:avLst/>
          </a:prstGeom>
          <a:solidFill>
            <a:srgbClr val="AD5B9D"/>
          </a:solidFill>
          <a:ln>
            <a:solidFill>
              <a:srgbClr val="AD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7882A47-6863-4BB0-AECE-CD4C7238A82E}"/>
              </a:ext>
            </a:extLst>
          </p:cNvPr>
          <p:cNvSpPr/>
          <p:nvPr/>
        </p:nvSpPr>
        <p:spPr>
          <a:xfrm>
            <a:off x="5635875" y="1151118"/>
            <a:ext cx="253218" cy="250240"/>
          </a:xfrm>
          <a:prstGeom prst="ellipse">
            <a:avLst/>
          </a:prstGeom>
          <a:solidFill>
            <a:srgbClr val="A99F95"/>
          </a:solidFill>
          <a:ln>
            <a:solidFill>
              <a:srgbClr val="A99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FDB209-4158-40A4-9AEA-80AE5E5DAC1B}"/>
              </a:ext>
            </a:extLst>
          </p:cNvPr>
          <p:cNvSpPr/>
          <p:nvPr/>
        </p:nvSpPr>
        <p:spPr>
          <a:xfrm>
            <a:off x="5635875" y="1528391"/>
            <a:ext cx="253218" cy="250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26328FA-ADCA-4E7D-8BEF-F9FA94E31D7F}"/>
              </a:ext>
            </a:extLst>
          </p:cNvPr>
          <p:cNvSpPr/>
          <p:nvPr/>
        </p:nvSpPr>
        <p:spPr>
          <a:xfrm>
            <a:off x="5638216" y="1933497"/>
            <a:ext cx="253218" cy="250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42EEF04-F20E-4CA3-B255-8C12A7769DB8}"/>
              </a:ext>
            </a:extLst>
          </p:cNvPr>
          <p:cNvSpPr/>
          <p:nvPr/>
        </p:nvSpPr>
        <p:spPr>
          <a:xfrm>
            <a:off x="5669058" y="2782224"/>
            <a:ext cx="253218" cy="250240"/>
          </a:xfrm>
          <a:prstGeom prst="ellipse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143F909-2A0D-4849-908B-2641EB699651}"/>
              </a:ext>
            </a:extLst>
          </p:cNvPr>
          <p:cNvSpPr/>
          <p:nvPr/>
        </p:nvSpPr>
        <p:spPr>
          <a:xfrm>
            <a:off x="5669058" y="3157994"/>
            <a:ext cx="253218" cy="2502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27EEDBC-95A0-4139-9C61-175B3D8A043A}"/>
              </a:ext>
            </a:extLst>
          </p:cNvPr>
          <p:cNvSpPr/>
          <p:nvPr/>
        </p:nvSpPr>
        <p:spPr>
          <a:xfrm>
            <a:off x="5669058" y="3499843"/>
            <a:ext cx="253218" cy="250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652D66B-D5F1-4F8E-A732-7338417D990B}"/>
              </a:ext>
            </a:extLst>
          </p:cNvPr>
          <p:cNvSpPr/>
          <p:nvPr/>
        </p:nvSpPr>
        <p:spPr>
          <a:xfrm>
            <a:off x="5671177" y="3867409"/>
            <a:ext cx="253218" cy="250240"/>
          </a:xfrm>
          <a:prstGeom prst="ellipse">
            <a:avLst/>
          </a:prstGeom>
          <a:solidFill>
            <a:srgbClr val="A99F95"/>
          </a:solidFill>
          <a:ln>
            <a:solidFill>
              <a:srgbClr val="A99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3ED14C2-781D-440F-B604-C7AD01E81DB0}"/>
              </a:ext>
            </a:extLst>
          </p:cNvPr>
          <p:cNvSpPr/>
          <p:nvPr/>
        </p:nvSpPr>
        <p:spPr>
          <a:xfrm>
            <a:off x="5652284" y="5028351"/>
            <a:ext cx="253218" cy="2502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CD1626E-EAFE-4990-A57B-0CC09CEDED12}"/>
              </a:ext>
            </a:extLst>
          </p:cNvPr>
          <p:cNvSpPr/>
          <p:nvPr/>
        </p:nvSpPr>
        <p:spPr>
          <a:xfrm>
            <a:off x="5678206" y="5423016"/>
            <a:ext cx="253218" cy="250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14863FB-2612-41B2-BACC-2D141FA05FCC}"/>
              </a:ext>
            </a:extLst>
          </p:cNvPr>
          <p:cNvSpPr/>
          <p:nvPr/>
        </p:nvSpPr>
        <p:spPr>
          <a:xfrm>
            <a:off x="5677984" y="5796961"/>
            <a:ext cx="253218" cy="250240"/>
          </a:xfrm>
          <a:prstGeom prst="ellipse">
            <a:avLst/>
          </a:prstGeom>
          <a:solidFill>
            <a:srgbClr val="AD5B9D"/>
          </a:solidFill>
          <a:ln>
            <a:solidFill>
              <a:srgbClr val="AD5B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11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124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UnADM</dc:creator>
  <cp:lastModifiedBy>UnADM</cp:lastModifiedBy>
  <cp:revision>21</cp:revision>
  <dcterms:created xsi:type="dcterms:W3CDTF">2018-11-19T01:18:07Z</dcterms:created>
  <dcterms:modified xsi:type="dcterms:W3CDTF">2018-11-26T03:04:50Z</dcterms:modified>
</cp:coreProperties>
</file>