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EA9"/>
    <a:srgbClr val="D96D9E"/>
    <a:srgbClr val="D86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5EBA9-0C6B-4EC3-BFE1-EF86AD68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BF9FC-CE58-4788-8E5D-B2CFA8081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C885A-5815-47CB-BFDA-2BCAF40C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B2983-CACE-4A60-B365-819FEA4B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21CB2E-F9FC-4FA8-8EAA-2F4DCD4E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54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98879-9486-4344-B5E7-E038FAC8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19BC02-7A73-4973-A330-83C8B6426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6EEC6-00BC-4A39-B5EC-C3BAFA00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CFB4B-42F0-49E3-8C37-63BC1541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33525-FD92-47AC-91E6-C83F9E79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4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209321-A615-4CC4-A8D7-6C576F0F3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32784F-9845-4B62-BB70-520B833F5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2463F-2961-447D-9B37-DF43CF4A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99DD2-E154-43DE-BF1E-742479C6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809CB-163C-40F7-9586-F724DE7E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650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79AA4-582A-4C03-BC13-3D312DC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ED4E3-C6A0-4E33-B170-31794751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EA7E1-FE6D-4869-8F69-CA9DFB17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19273-9757-419B-A91B-37B2D4D9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EE64B-B724-4F15-869E-08BE4CC8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12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22612-EA57-46C8-82C5-A25D09ED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C30473-0F3C-46F2-A879-D221FBCB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E16B9-850C-4997-A78F-E83874F7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860B2-6CDE-4750-851E-FB6F88F0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A9903-33A4-4C34-9D93-FC8B6871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95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07DDD-471B-4DF6-BA3A-CE43A37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25DD0-ED4D-4F87-90BC-D22C3F655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9129F8-FCB7-441E-8867-40FD427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BC561-8076-4BDE-B05E-7AAFCFAA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4CDA8-7AC2-4B90-AE86-7AF8838C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41DEE-1337-4C7D-BD42-11D609D4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2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2B93D-6C41-40A1-8C6F-B6E02CE7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08B96-7DC5-4C96-98DF-E6942514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FA06E-9825-4BE2-9498-798E3460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85AE6C-0D04-4CEF-A01C-51DABBDDC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8AA245-73FB-4837-9A32-4809CAF8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C268-680D-46B5-9C44-3B3D94A2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DCCDF2-B604-436B-AED2-F90F7472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CC43F5-0206-4497-A87B-BC5469FF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02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2266-C39F-450D-B355-1787B121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B29957-5B1A-4C1C-B278-E0DB4FA3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A944CE-6E84-4F10-8B69-E2866E9C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181C25-C04F-4BFF-9C94-E75560D7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95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3B56E1-AED9-4197-BFA5-1D61DD4B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BF4A73-25D2-4BED-AD60-B2E515C5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AF744F-EC26-406F-806E-914F04D4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1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BF23-3FA8-47FD-AB78-03F0FCCB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40EE6-4D32-4692-B85C-D876BA09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1CF9ED-E0D0-4877-A412-C6B4639C5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E16FB-5CF4-4795-B268-97CCB74D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07C18F-CEC6-4969-8D26-19C42173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4B1E21-B606-4363-91E2-1E632F4C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0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9942-4D84-4905-8FC1-771F84E1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1BD81-CF6C-43DE-80F8-5C0C2D4A2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460841-A61E-4B04-89CA-27CC24E21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A602C-8BC4-4609-AEBA-D6973BA1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08CA3-D802-49AA-B41F-5D9CC413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A0E2B-994C-4EA6-87F1-4C9944BD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81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94A7FF-2FF3-4916-8D1A-73FB635B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73121-2024-4725-AAAF-412A487E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E060F-0469-4E71-B7A0-749F16CC1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BB52-A03E-42BC-97D9-9494C2BB195C}" type="datetimeFigureOut">
              <a:rPr lang="es-MX" smtClean="0"/>
              <a:t>21/10/2018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3523F-B949-4249-9A8A-AEFA1CB8D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D3F34-2EA0-4E51-B57E-70CA31353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FF0D-7271-4A09-B1D4-80E3AF413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851B95B-DF99-42FA-BBA6-80B5F96D9FD0}"/>
              </a:ext>
            </a:extLst>
          </p:cNvPr>
          <p:cNvCxnSpPr>
            <a:cxnSpLocks/>
          </p:cNvCxnSpPr>
          <p:nvPr/>
        </p:nvCxnSpPr>
        <p:spPr>
          <a:xfrm>
            <a:off x="5254962" y="527518"/>
            <a:ext cx="12888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CD020D1-B100-4AD0-9442-1B115048DBFC}"/>
              </a:ext>
            </a:extLst>
          </p:cNvPr>
          <p:cNvSpPr txBox="1"/>
          <p:nvPr/>
        </p:nvSpPr>
        <p:spPr>
          <a:xfrm>
            <a:off x="5364121" y="0"/>
            <a:ext cx="118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Century Gothic" panose="020B0502020202020204" pitchFamily="34" charset="0"/>
              </a:rPr>
              <a:t>main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804BE42-6E71-44CF-9C07-49ECA7F35D2F}"/>
              </a:ext>
            </a:extLst>
          </p:cNvPr>
          <p:cNvCxnSpPr>
            <a:cxnSpLocks/>
          </p:cNvCxnSpPr>
          <p:nvPr/>
        </p:nvCxnSpPr>
        <p:spPr>
          <a:xfrm>
            <a:off x="5918533" y="523220"/>
            <a:ext cx="0" cy="3677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7F6FB27B-EED3-48E8-A35F-7E6951EAE401}"/>
              </a:ext>
            </a:extLst>
          </p:cNvPr>
          <p:cNvSpPr/>
          <p:nvPr/>
        </p:nvSpPr>
        <p:spPr>
          <a:xfrm>
            <a:off x="1199784" y="1519788"/>
            <a:ext cx="500391" cy="535109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E7A95DB-7809-4E31-AD6C-31D10B4350F9}"/>
              </a:ext>
            </a:extLst>
          </p:cNvPr>
          <p:cNvSpPr/>
          <p:nvPr/>
        </p:nvSpPr>
        <p:spPr>
          <a:xfrm>
            <a:off x="5576429" y="683650"/>
            <a:ext cx="683870" cy="6887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99B3DEB-5F12-42C2-8095-963194510229}"/>
              </a:ext>
            </a:extLst>
          </p:cNvPr>
          <p:cNvSpPr/>
          <p:nvPr/>
        </p:nvSpPr>
        <p:spPr>
          <a:xfrm>
            <a:off x="1148473" y="243787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79A6ECE-526E-4D78-A18B-8797CEA953D2}"/>
              </a:ext>
            </a:extLst>
          </p:cNvPr>
          <p:cNvSpPr/>
          <p:nvPr/>
        </p:nvSpPr>
        <p:spPr>
          <a:xfrm>
            <a:off x="496056" y="5815683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FD8281-375C-402B-9270-69A7E2DE5C7C}"/>
              </a:ext>
            </a:extLst>
          </p:cNvPr>
          <p:cNvCxnSpPr>
            <a:cxnSpLocks/>
            <a:stCxn id="11" idx="7"/>
            <a:endCxn id="16" idx="2"/>
          </p:cNvCxnSpPr>
          <p:nvPr/>
        </p:nvCxnSpPr>
        <p:spPr>
          <a:xfrm flipV="1">
            <a:off x="1626894" y="1028049"/>
            <a:ext cx="3949535" cy="570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CC4E53E8-1610-405A-82C7-9AB2B19C240C}"/>
              </a:ext>
            </a:extLst>
          </p:cNvPr>
          <p:cNvSpPr/>
          <p:nvPr/>
        </p:nvSpPr>
        <p:spPr>
          <a:xfrm>
            <a:off x="5294056" y="1541523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B7AAAB7-BE8D-4E8E-A332-16707E296FAD}"/>
              </a:ext>
            </a:extLst>
          </p:cNvPr>
          <p:cNvSpPr/>
          <p:nvPr/>
        </p:nvSpPr>
        <p:spPr>
          <a:xfrm>
            <a:off x="10129854" y="1498637"/>
            <a:ext cx="546204" cy="551838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2B045BD-5B7A-4ED1-B3EC-9C5AA6E7BD04}"/>
              </a:ext>
            </a:extLst>
          </p:cNvPr>
          <p:cNvCxnSpPr>
            <a:cxnSpLocks/>
            <a:stCxn id="16" idx="6"/>
            <a:endCxn id="32" idx="1"/>
          </p:cNvCxnSpPr>
          <p:nvPr/>
        </p:nvCxnSpPr>
        <p:spPr>
          <a:xfrm>
            <a:off x="6260299" y="1028049"/>
            <a:ext cx="3949545" cy="551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FC1186CF-F6DB-4899-B931-E90FD55ABDC0}"/>
              </a:ext>
            </a:extLst>
          </p:cNvPr>
          <p:cNvSpPr/>
          <p:nvPr/>
        </p:nvSpPr>
        <p:spPr>
          <a:xfrm>
            <a:off x="3308985" y="1541523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CA0C3C5-C2AF-4B6A-852B-064F8E773833}"/>
              </a:ext>
            </a:extLst>
          </p:cNvPr>
          <p:cNvSpPr/>
          <p:nvPr/>
        </p:nvSpPr>
        <p:spPr>
          <a:xfrm>
            <a:off x="7690880" y="1499471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48C32B9-3C17-45DD-A6ED-68906DEB1568}"/>
              </a:ext>
            </a:extLst>
          </p:cNvPr>
          <p:cNvCxnSpPr>
            <a:cxnSpLocks/>
            <a:stCxn id="41" idx="7"/>
            <a:endCxn id="16" idx="2"/>
          </p:cNvCxnSpPr>
          <p:nvPr/>
        </p:nvCxnSpPr>
        <p:spPr>
          <a:xfrm flipV="1">
            <a:off x="3775199" y="1028049"/>
            <a:ext cx="1801230" cy="592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1AFC0A4-69FD-4E5E-88F1-87CFDC63FBA9}"/>
              </a:ext>
            </a:extLst>
          </p:cNvPr>
          <p:cNvCxnSpPr>
            <a:cxnSpLocks/>
            <a:stCxn id="58" idx="0"/>
            <a:endCxn id="16" idx="3"/>
          </p:cNvCxnSpPr>
          <p:nvPr/>
        </p:nvCxnSpPr>
        <p:spPr>
          <a:xfrm flipV="1">
            <a:off x="5573723" y="1271575"/>
            <a:ext cx="102856" cy="30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C93A7D8-03F0-4100-B85E-8590DBFE96A2}"/>
              </a:ext>
            </a:extLst>
          </p:cNvPr>
          <p:cNvCxnSpPr>
            <a:cxnSpLocks/>
            <a:stCxn id="16" idx="6"/>
            <a:endCxn id="42" idx="1"/>
          </p:cNvCxnSpPr>
          <p:nvPr/>
        </p:nvCxnSpPr>
        <p:spPr>
          <a:xfrm>
            <a:off x="6260299" y="1028049"/>
            <a:ext cx="1510571" cy="550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D37E461-6F2B-4F7C-A441-E035C5F8A417}"/>
              </a:ext>
            </a:extLst>
          </p:cNvPr>
          <p:cNvSpPr txBox="1"/>
          <p:nvPr/>
        </p:nvSpPr>
        <p:spPr>
          <a:xfrm>
            <a:off x="1279588" y="1550711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52AEBB4-40DB-4FD8-8C6B-42D1582BBF5A}"/>
              </a:ext>
            </a:extLst>
          </p:cNvPr>
          <p:cNvSpPr txBox="1"/>
          <p:nvPr/>
        </p:nvSpPr>
        <p:spPr>
          <a:xfrm>
            <a:off x="3397521" y="1580215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61A10AA-24F5-49B2-92F5-2A6CCE4AF264}"/>
              </a:ext>
            </a:extLst>
          </p:cNvPr>
          <p:cNvSpPr txBox="1"/>
          <p:nvPr/>
        </p:nvSpPr>
        <p:spPr>
          <a:xfrm>
            <a:off x="5409599" y="1580215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62B51F1-5194-4420-9CC9-2E06C3E6E3A6}"/>
              </a:ext>
            </a:extLst>
          </p:cNvPr>
          <p:cNvSpPr txBox="1"/>
          <p:nvPr/>
        </p:nvSpPr>
        <p:spPr>
          <a:xfrm>
            <a:off x="10131263" y="1550710"/>
            <a:ext cx="5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10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30202E9-62E6-4321-AA85-884FA8378348}"/>
              </a:ext>
            </a:extLst>
          </p:cNvPr>
          <p:cNvSpPr txBox="1"/>
          <p:nvPr/>
        </p:nvSpPr>
        <p:spPr>
          <a:xfrm>
            <a:off x="7811827" y="1535999"/>
            <a:ext cx="27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9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7C430BD-1B92-4030-B044-E0FF6F6823B6}"/>
              </a:ext>
            </a:extLst>
          </p:cNvPr>
          <p:cNvSpPr txBox="1"/>
          <p:nvPr/>
        </p:nvSpPr>
        <p:spPr>
          <a:xfrm>
            <a:off x="6151289" y="1268247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93EC023-EE0A-4F41-9A92-EDD816F8EC4E}"/>
              </a:ext>
            </a:extLst>
          </p:cNvPr>
          <p:cNvSpPr/>
          <p:nvPr/>
        </p:nvSpPr>
        <p:spPr>
          <a:xfrm>
            <a:off x="1148473" y="3249699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30C03C5-4B28-491B-8D48-089BE937C3F7}"/>
              </a:ext>
            </a:extLst>
          </p:cNvPr>
          <p:cNvSpPr txBox="1"/>
          <p:nvPr/>
        </p:nvSpPr>
        <p:spPr>
          <a:xfrm>
            <a:off x="1257445" y="249508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C6D2446-A7E9-4027-A1FB-0DF79DDBA97F}"/>
              </a:ext>
            </a:extLst>
          </p:cNvPr>
          <p:cNvSpPr txBox="1"/>
          <p:nvPr/>
        </p:nvSpPr>
        <p:spPr>
          <a:xfrm>
            <a:off x="1279586" y="3300932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133A19E4-7BC5-4572-B2E8-AD4A51EA7470}"/>
              </a:ext>
            </a:extLst>
          </p:cNvPr>
          <p:cNvSpPr/>
          <p:nvPr/>
        </p:nvSpPr>
        <p:spPr>
          <a:xfrm>
            <a:off x="1148471" y="485998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62C8428C-ADBF-4A3F-AF47-026EA7E5BD90}"/>
              </a:ext>
            </a:extLst>
          </p:cNvPr>
          <p:cNvSpPr txBox="1"/>
          <p:nvPr/>
        </p:nvSpPr>
        <p:spPr>
          <a:xfrm>
            <a:off x="1188806" y="4940584"/>
            <a:ext cx="5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10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610D697D-C1AD-4364-9879-A2467F6B3025}"/>
              </a:ext>
            </a:extLst>
          </p:cNvPr>
          <p:cNvSpPr/>
          <p:nvPr/>
        </p:nvSpPr>
        <p:spPr>
          <a:xfrm>
            <a:off x="1780490" y="5829951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E3ACFD7-8C65-4AEC-B921-A06CDC6A7D33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1443711" y="2054897"/>
            <a:ext cx="6269" cy="382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0059054E-260E-4EA0-9703-089D1D36A2BF}"/>
              </a:ext>
            </a:extLst>
          </p:cNvPr>
          <p:cNvCxnSpPr>
            <a:cxnSpLocks/>
            <a:stCxn id="78" idx="0"/>
            <a:endCxn id="20" idx="4"/>
          </p:cNvCxnSpPr>
          <p:nvPr/>
        </p:nvCxnSpPr>
        <p:spPr>
          <a:xfrm flipV="1">
            <a:off x="1443711" y="3007978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E920961B-8E16-49D7-9448-815DB06B848A}"/>
              </a:ext>
            </a:extLst>
          </p:cNvPr>
          <p:cNvCxnSpPr>
            <a:cxnSpLocks/>
          </p:cNvCxnSpPr>
          <p:nvPr/>
        </p:nvCxnSpPr>
        <p:spPr>
          <a:xfrm flipV="1">
            <a:off x="1443709" y="3819802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7204EFB-DF94-462C-9841-620D85DB83E5}"/>
              </a:ext>
            </a:extLst>
          </p:cNvPr>
          <p:cNvSpPr txBox="1"/>
          <p:nvPr/>
        </p:nvSpPr>
        <p:spPr>
          <a:xfrm rot="5400000">
            <a:off x="1353791" y="3979874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55D71D57-B946-4DB0-9DF7-264E97DE916D}"/>
              </a:ext>
            </a:extLst>
          </p:cNvPr>
          <p:cNvSpPr txBox="1"/>
          <p:nvPr/>
        </p:nvSpPr>
        <p:spPr>
          <a:xfrm>
            <a:off x="634881" y="5883268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72D5F82-DB0B-4606-BFB1-C9CDB3712832}"/>
              </a:ext>
            </a:extLst>
          </p:cNvPr>
          <p:cNvSpPr txBox="1"/>
          <p:nvPr/>
        </p:nvSpPr>
        <p:spPr>
          <a:xfrm>
            <a:off x="1838408" y="5905330"/>
            <a:ext cx="63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10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CBD5B5A9-6B26-4562-9FD3-9C2A34E1EE2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99005" y="5374673"/>
            <a:ext cx="515427" cy="44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22448CA6-FAD6-48FB-BA75-F8C004119851}"/>
              </a:ext>
            </a:extLst>
          </p:cNvPr>
          <p:cNvCxnSpPr>
            <a:cxnSpLocks/>
          </p:cNvCxnSpPr>
          <p:nvPr/>
        </p:nvCxnSpPr>
        <p:spPr>
          <a:xfrm flipH="1" flipV="1">
            <a:off x="1598692" y="5362747"/>
            <a:ext cx="403780" cy="467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ED751D7-BE6A-4FB3-9DB6-70457191B940}"/>
              </a:ext>
            </a:extLst>
          </p:cNvPr>
          <p:cNvSpPr txBox="1"/>
          <p:nvPr/>
        </p:nvSpPr>
        <p:spPr>
          <a:xfrm>
            <a:off x="1098477" y="5595178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689AE7C8-7FAE-480A-B4E1-70736D53430A}"/>
              </a:ext>
            </a:extLst>
          </p:cNvPr>
          <p:cNvSpPr/>
          <p:nvPr/>
        </p:nvSpPr>
        <p:spPr>
          <a:xfrm>
            <a:off x="3294679" y="243787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CBB6973C-3FB5-45B6-B540-C461A131B094}"/>
              </a:ext>
            </a:extLst>
          </p:cNvPr>
          <p:cNvSpPr/>
          <p:nvPr/>
        </p:nvSpPr>
        <p:spPr>
          <a:xfrm>
            <a:off x="2642262" y="5815683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6B8D7753-90E4-48E4-B129-CC1BFC3D8E19}"/>
              </a:ext>
            </a:extLst>
          </p:cNvPr>
          <p:cNvSpPr/>
          <p:nvPr/>
        </p:nvSpPr>
        <p:spPr>
          <a:xfrm>
            <a:off x="3294679" y="3249699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DF4E192F-16AB-4407-B014-F30891CAEA57}"/>
              </a:ext>
            </a:extLst>
          </p:cNvPr>
          <p:cNvSpPr txBox="1"/>
          <p:nvPr/>
        </p:nvSpPr>
        <p:spPr>
          <a:xfrm>
            <a:off x="3403651" y="249508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D86364FC-F9D3-4AD8-BF0D-94C2E3314708}"/>
              </a:ext>
            </a:extLst>
          </p:cNvPr>
          <p:cNvSpPr txBox="1"/>
          <p:nvPr/>
        </p:nvSpPr>
        <p:spPr>
          <a:xfrm>
            <a:off x="3425792" y="3300932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AF1209F-618E-4894-A220-665F96E3E645}"/>
              </a:ext>
            </a:extLst>
          </p:cNvPr>
          <p:cNvSpPr/>
          <p:nvPr/>
        </p:nvSpPr>
        <p:spPr>
          <a:xfrm>
            <a:off x="3294677" y="485998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8F70357F-6A19-4DC6-8E00-46413CE75418}"/>
              </a:ext>
            </a:extLst>
          </p:cNvPr>
          <p:cNvSpPr txBox="1"/>
          <p:nvPr/>
        </p:nvSpPr>
        <p:spPr>
          <a:xfrm>
            <a:off x="3406138" y="4921106"/>
            <a:ext cx="5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9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92A40DE6-CB47-4BAE-9DE5-C73A6C6BF391}"/>
              </a:ext>
            </a:extLst>
          </p:cNvPr>
          <p:cNvSpPr/>
          <p:nvPr/>
        </p:nvSpPr>
        <p:spPr>
          <a:xfrm>
            <a:off x="3926696" y="5829951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59FEB5AB-9BB6-40BF-AADE-92A7AF975AB2}"/>
              </a:ext>
            </a:extLst>
          </p:cNvPr>
          <p:cNvCxnSpPr>
            <a:cxnSpLocks/>
            <a:stCxn id="109" idx="0"/>
            <a:endCxn id="107" idx="4"/>
          </p:cNvCxnSpPr>
          <p:nvPr/>
        </p:nvCxnSpPr>
        <p:spPr>
          <a:xfrm flipV="1">
            <a:off x="3589917" y="3007978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6D922A59-C418-4A11-9920-54855BCD288E}"/>
              </a:ext>
            </a:extLst>
          </p:cNvPr>
          <p:cNvCxnSpPr>
            <a:cxnSpLocks/>
          </p:cNvCxnSpPr>
          <p:nvPr/>
        </p:nvCxnSpPr>
        <p:spPr>
          <a:xfrm flipV="1">
            <a:off x="3589915" y="3819802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ACC67F35-2A36-47A3-817C-0929B4755049}"/>
              </a:ext>
            </a:extLst>
          </p:cNvPr>
          <p:cNvSpPr txBox="1"/>
          <p:nvPr/>
        </p:nvSpPr>
        <p:spPr>
          <a:xfrm rot="5400000">
            <a:off x="3499997" y="3979874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43C1A38-89F5-4AED-86D3-B6DD149A1AE2}"/>
              </a:ext>
            </a:extLst>
          </p:cNvPr>
          <p:cNvSpPr txBox="1"/>
          <p:nvPr/>
        </p:nvSpPr>
        <p:spPr>
          <a:xfrm>
            <a:off x="2781087" y="5883268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2D1FCCDE-AB5F-4250-A409-1982BFA2536B}"/>
              </a:ext>
            </a:extLst>
          </p:cNvPr>
          <p:cNvSpPr txBox="1"/>
          <p:nvPr/>
        </p:nvSpPr>
        <p:spPr>
          <a:xfrm>
            <a:off x="4080174" y="5869453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9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9D0F1372-7901-4F76-B4A3-29C77E81E11E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2945211" y="5374673"/>
            <a:ext cx="515427" cy="44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F2BA22FF-F197-4C46-AA19-D701D978009E}"/>
              </a:ext>
            </a:extLst>
          </p:cNvPr>
          <p:cNvCxnSpPr>
            <a:cxnSpLocks/>
          </p:cNvCxnSpPr>
          <p:nvPr/>
        </p:nvCxnSpPr>
        <p:spPr>
          <a:xfrm flipH="1" flipV="1">
            <a:off x="3744898" y="5362747"/>
            <a:ext cx="403780" cy="467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D712101C-EBAF-4745-A21D-796CC92E9CFE}"/>
              </a:ext>
            </a:extLst>
          </p:cNvPr>
          <p:cNvSpPr txBox="1"/>
          <p:nvPr/>
        </p:nvSpPr>
        <p:spPr>
          <a:xfrm>
            <a:off x="3244683" y="5595178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A076B459-310D-4F90-88ED-D677BAE9CE99}"/>
              </a:ext>
            </a:extLst>
          </p:cNvPr>
          <p:cNvCxnSpPr>
            <a:cxnSpLocks/>
            <a:stCxn id="107" idx="0"/>
            <a:endCxn id="41" idx="4"/>
          </p:cNvCxnSpPr>
          <p:nvPr/>
        </p:nvCxnSpPr>
        <p:spPr>
          <a:xfrm flipH="1" flipV="1">
            <a:off x="3582087" y="2080574"/>
            <a:ext cx="7830" cy="35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>
            <a:extLst>
              <a:ext uri="{FF2B5EF4-FFF2-40B4-BE49-F238E27FC236}">
                <a16:creationId xmlns:a16="http://schemas.microsoft.com/office/drawing/2014/main" id="{B6699D49-C5C5-48C5-BD3D-981C9A36D657}"/>
              </a:ext>
            </a:extLst>
          </p:cNvPr>
          <p:cNvSpPr/>
          <p:nvPr/>
        </p:nvSpPr>
        <p:spPr>
          <a:xfrm>
            <a:off x="5287627" y="2452143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DB3252B2-CD2E-4B1F-9AEB-9BDCF029304E}"/>
              </a:ext>
            </a:extLst>
          </p:cNvPr>
          <p:cNvSpPr/>
          <p:nvPr/>
        </p:nvSpPr>
        <p:spPr>
          <a:xfrm>
            <a:off x="4635210" y="5829951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F4FE8C9B-5A30-41F4-B273-BE8782F9C5C6}"/>
              </a:ext>
            </a:extLst>
          </p:cNvPr>
          <p:cNvSpPr/>
          <p:nvPr/>
        </p:nvSpPr>
        <p:spPr>
          <a:xfrm>
            <a:off x="5287627" y="3263967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23F34012-58CA-445F-8964-0BCB22735076}"/>
              </a:ext>
            </a:extLst>
          </p:cNvPr>
          <p:cNvSpPr txBox="1"/>
          <p:nvPr/>
        </p:nvSpPr>
        <p:spPr>
          <a:xfrm>
            <a:off x="5396599" y="2509348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646CA734-EDA1-4EB1-8645-F7D27E43FAFB}"/>
              </a:ext>
            </a:extLst>
          </p:cNvPr>
          <p:cNvSpPr txBox="1"/>
          <p:nvPr/>
        </p:nvSpPr>
        <p:spPr>
          <a:xfrm>
            <a:off x="5418740" y="331520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C45A5FF4-256E-4421-83D4-0D624B52B7B7}"/>
              </a:ext>
            </a:extLst>
          </p:cNvPr>
          <p:cNvSpPr/>
          <p:nvPr/>
        </p:nvSpPr>
        <p:spPr>
          <a:xfrm>
            <a:off x="5287625" y="4874253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526E94FD-DAE2-450D-8A91-F35CBA5156FC}"/>
              </a:ext>
            </a:extLst>
          </p:cNvPr>
          <p:cNvSpPr txBox="1"/>
          <p:nvPr/>
        </p:nvSpPr>
        <p:spPr>
          <a:xfrm>
            <a:off x="5399086" y="4935374"/>
            <a:ext cx="5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8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819CED6D-379E-4401-80F6-048C819DD1B7}"/>
              </a:ext>
            </a:extLst>
          </p:cNvPr>
          <p:cNvCxnSpPr>
            <a:cxnSpLocks/>
            <a:stCxn id="129" idx="0"/>
            <a:endCxn id="127" idx="4"/>
          </p:cNvCxnSpPr>
          <p:nvPr/>
        </p:nvCxnSpPr>
        <p:spPr>
          <a:xfrm flipV="1">
            <a:off x="5582865" y="3022246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10622642-83DD-459F-A3B8-23277EE85F31}"/>
              </a:ext>
            </a:extLst>
          </p:cNvPr>
          <p:cNvCxnSpPr>
            <a:cxnSpLocks/>
          </p:cNvCxnSpPr>
          <p:nvPr/>
        </p:nvCxnSpPr>
        <p:spPr>
          <a:xfrm flipV="1">
            <a:off x="5582863" y="3834070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7C06E9C0-6D93-421B-97B5-200D9E3CDEB4}"/>
              </a:ext>
            </a:extLst>
          </p:cNvPr>
          <p:cNvSpPr txBox="1"/>
          <p:nvPr/>
        </p:nvSpPr>
        <p:spPr>
          <a:xfrm rot="5400000">
            <a:off x="5492945" y="3994142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06832644-A7E7-46EB-A660-BBDBF330456A}"/>
              </a:ext>
            </a:extLst>
          </p:cNvPr>
          <p:cNvSpPr txBox="1"/>
          <p:nvPr/>
        </p:nvSpPr>
        <p:spPr>
          <a:xfrm>
            <a:off x="4774035" y="5897536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F3A737DD-AA3A-4126-BA71-453464DDA1D7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4938159" y="5388941"/>
            <a:ext cx="515427" cy="44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A9F4D626-DF4B-4617-A4F4-7788D7E6BCAF}"/>
              </a:ext>
            </a:extLst>
          </p:cNvPr>
          <p:cNvCxnSpPr>
            <a:cxnSpLocks/>
          </p:cNvCxnSpPr>
          <p:nvPr/>
        </p:nvCxnSpPr>
        <p:spPr>
          <a:xfrm flipH="1" flipV="1">
            <a:off x="5737846" y="5377015"/>
            <a:ext cx="403780" cy="467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3E6A04A6-B436-47B5-8A7A-D658B27F7F6E}"/>
              </a:ext>
            </a:extLst>
          </p:cNvPr>
          <p:cNvSpPr txBox="1"/>
          <p:nvPr/>
        </p:nvSpPr>
        <p:spPr>
          <a:xfrm>
            <a:off x="5237631" y="5609446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A22E7472-6377-4C2B-B199-08F8528B20AA}"/>
              </a:ext>
            </a:extLst>
          </p:cNvPr>
          <p:cNvSpPr/>
          <p:nvPr/>
        </p:nvSpPr>
        <p:spPr>
          <a:xfrm>
            <a:off x="5939736" y="5848667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E8D68B8A-5823-444B-9F52-2582D9D3CB89}"/>
              </a:ext>
            </a:extLst>
          </p:cNvPr>
          <p:cNvSpPr txBox="1"/>
          <p:nvPr/>
        </p:nvSpPr>
        <p:spPr>
          <a:xfrm>
            <a:off x="6072902" y="590533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8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59CADE7F-FF42-486A-BBF5-53955BF1CFF5}"/>
              </a:ext>
            </a:extLst>
          </p:cNvPr>
          <p:cNvCxnSpPr>
            <a:cxnSpLocks/>
          </p:cNvCxnSpPr>
          <p:nvPr/>
        </p:nvCxnSpPr>
        <p:spPr>
          <a:xfrm flipH="1" flipV="1">
            <a:off x="5575032" y="2092011"/>
            <a:ext cx="7830" cy="35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ipse 147">
            <a:extLst>
              <a:ext uri="{FF2B5EF4-FFF2-40B4-BE49-F238E27FC236}">
                <a16:creationId xmlns:a16="http://schemas.microsoft.com/office/drawing/2014/main" id="{A6017C66-B959-4DD4-AAD5-2B98DF681A7E}"/>
              </a:ext>
            </a:extLst>
          </p:cNvPr>
          <p:cNvSpPr/>
          <p:nvPr/>
        </p:nvSpPr>
        <p:spPr>
          <a:xfrm>
            <a:off x="7680714" y="242509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8641D727-4229-4440-9D42-399CAA20B827}"/>
              </a:ext>
            </a:extLst>
          </p:cNvPr>
          <p:cNvSpPr/>
          <p:nvPr/>
        </p:nvSpPr>
        <p:spPr>
          <a:xfrm>
            <a:off x="7025810" y="4182729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D23F4D17-4434-4DB6-ADE0-43AC8B8909E4}"/>
              </a:ext>
            </a:extLst>
          </p:cNvPr>
          <p:cNvSpPr txBox="1"/>
          <p:nvPr/>
        </p:nvSpPr>
        <p:spPr>
          <a:xfrm>
            <a:off x="7789686" y="248230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7D9BC9B2-A0CA-4062-875E-9906434559B9}"/>
              </a:ext>
            </a:extLst>
          </p:cNvPr>
          <p:cNvSpPr/>
          <p:nvPr/>
        </p:nvSpPr>
        <p:spPr>
          <a:xfrm>
            <a:off x="7678225" y="3227031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88EA165-BE5F-4C79-B228-40E536C724AB}"/>
              </a:ext>
            </a:extLst>
          </p:cNvPr>
          <p:cNvSpPr txBox="1"/>
          <p:nvPr/>
        </p:nvSpPr>
        <p:spPr>
          <a:xfrm>
            <a:off x="7789686" y="3288152"/>
            <a:ext cx="54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E36CAF50-8F34-4310-B45C-74A95FE8F8E5}"/>
              </a:ext>
            </a:extLst>
          </p:cNvPr>
          <p:cNvSpPr/>
          <p:nvPr/>
        </p:nvSpPr>
        <p:spPr>
          <a:xfrm>
            <a:off x="8310244" y="4196997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F620EF7B-A841-4AB5-850F-15ED9182B8BB}"/>
              </a:ext>
            </a:extLst>
          </p:cNvPr>
          <p:cNvCxnSpPr>
            <a:cxnSpLocks/>
            <a:endCxn id="148" idx="4"/>
          </p:cNvCxnSpPr>
          <p:nvPr/>
        </p:nvCxnSpPr>
        <p:spPr>
          <a:xfrm flipV="1">
            <a:off x="7975952" y="2995198"/>
            <a:ext cx="0" cy="24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0B9960E7-75E8-40D0-B643-DC045BFE5C12}"/>
              </a:ext>
            </a:extLst>
          </p:cNvPr>
          <p:cNvSpPr txBox="1"/>
          <p:nvPr/>
        </p:nvSpPr>
        <p:spPr>
          <a:xfrm>
            <a:off x="7164635" y="4250314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6F61327-B1DF-4467-A668-58672D59F9F0}"/>
              </a:ext>
            </a:extLst>
          </p:cNvPr>
          <p:cNvSpPr txBox="1"/>
          <p:nvPr/>
        </p:nvSpPr>
        <p:spPr>
          <a:xfrm>
            <a:off x="8463722" y="4236499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97F741A3-F0D6-4168-9334-FB3CF2A4A461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7328759" y="3741719"/>
            <a:ext cx="515427" cy="44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75B1A118-96E6-4AC0-BE76-3637CA133AD0}"/>
              </a:ext>
            </a:extLst>
          </p:cNvPr>
          <p:cNvCxnSpPr>
            <a:cxnSpLocks/>
          </p:cNvCxnSpPr>
          <p:nvPr/>
        </p:nvCxnSpPr>
        <p:spPr>
          <a:xfrm flipH="1" flipV="1">
            <a:off x="8128446" y="3729793"/>
            <a:ext cx="403780" cy="467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33FF148B-4BED-4432-8DA7-A1BCFE85085C}"/>
              </a:ext>
            </a:extLst>
          </p:cNvPr>
          <p:cNvSpPr txBox="1"/>
          <p:nvPr/>
        </p:nvSpPr>
        <p:spPr>
          <a:xfrm>
            <a:off x="7628231" y="3962224"/>
            <a:ext cx="54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entury Gothic" panose="020B0502020202020204" pitchFamily="34" charset="0"/>
              </a:rPr>
              <a:t>…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1098B375-F341-4F5D-9556-31D81AF9DB16}"/>
              </a:ext>
            </a:extLst>
          </p:cNvPr>
          <p:cNvCxnSpPr>
            <a:cxnSpLocks/>
            <a:stCxn id="148" idx="0"/>
            <a:endCxn id="42" idx="4"/>
          </p:cNvCxnSpPr>
          <p:nvPr/>
        </p:nvCxnSpPr>
        <p:spPr>
          <a:xfrm flipH="1" flipV="1">
            <a:off x="7963982" y="2038522"/>
            <a:ext cx="11970" cy="3865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ipse 169">
            <a:extLst>
              <a:ext uri="{FF2B5EF4-FFF2-40B4-BE49-F238E27FC236}">
                <a16:creationId xmlns:a16="http://schemas.microsoft.com/office/drawing/2014/main" id="{55816899-C605-45AD-B613-65B1723E9040}"/>
              </a:ext>
            </a:extLst>
          </p:cNvPr>
          <p:cNvSpPr/>
          <p:nvPr/>
        </p:nvSpPr>
        <p:spPr>
          <a:xfrm>
            <a:off x="10100872" y="2315135"/>
            <a:ext cx="590475" cy="5701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402199A0-BDB7-4B77-86BE-63B01E1B20F3}"/>
              </a:ext>
            </a:extLst>
          </p:cNvPr>
          <p:cNvSpPr txBox="1"/>
          <p:nvPr/>
        </p:nvSpPr>
        <p:spPr>
          <a:xfrm>
            <a:off x="10209844" y="237234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AE3D548F-6682-4CE9-B788-42E34A1FABF7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10396110" y="2038523"/>
            <a:ext cx="17011" cy="276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8426132C-B52D-410D-9D2A-7BA20C21FC17}"/>
              </a:ext>
            </a:extLst>
          </p:cNvPr>
          <p:cNvCxnSpPr>
            <a:cxnSpLocks/>
          </p:cNvCxnSpPr>
          <p:nvPr/>
        </p:nvCxnSpPr>
        <p:spPr>
          <a:xfrm flipV="1">
            <a:off x="10390986" y="2881317"/>
            <a:ext cx="0" cy="382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>
            <a:extLst>
              <a:ext uri="{FF2B5EF4-FFF2-40B4-BE49-F238E27FC236}">
                <a16:creationId xmlns:a16="http://schemas.microsoft.com/office/drawing/2014/main" id="{44A1320F-5E09-4FC2-95BF-FE42F9850801}"/>
              </a:ext>
            </a:extLst>
          </p:cNvPr>
          <p:cNvSpPr/>
          <p:nvPr/>
        </p:nvSpPr>
        <p:spPr>
          <a:xfrm>
            <a:off x="10074180" y="3247381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C9A247AC-5FED-440E-B419-849472295040}"/>
              </a:ext>
            </a:extLst>
          </p:cNvPr>
          <p:cNvSpPr txBox="1"/>
          <p:nvPr/>
        </p:nvSpPr>
        <p:spPr>
          <a:xfrm>
            <a:off x="10213005" y="3314966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851B95B-DF99-42FA-BBA6-80B5F96D9FD0}"/>
              </a:ext>
            </a:extLst>
          </p:cNvPr>
          <p:cNvCxnSpPr>
            <a:cxnSpLocks/>
          </p:cNvCxnSpPr>
          <p:nvPr/>
        </p:nvCxnSpPr>
        <p:spPr>
          <a:xfrm>
            <a:off x="5380808" y="1009795"/>
            <a:ext cx="12888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CD020D1-B100-4AD0-9442-1B115048DBFC}"/>
              </a:ext>
            </a:extLst>
          </p:cNvPr>
          <p:cNvSpPr txBox="1"/>
          <p:nvPr/>
        </p:nvSpPr>
        <p:spPr>
          <a:xfrm>
            <a:off x="4747089" y="52868"/>
            <a:ext cx="2489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main</a:t>
            </a:r>
            <a:br>
              <a:rPr lang="es-MX" sz="2800" b="1" dirty="0">
                <a:latin typeface="Century Gothic" panose="020B0502020202020204" pitchFamily="34" charset="0"/>
              </a:rPr>
            </a:br>
            <a:r>
              <a:rPr lang="es-MX" sz="2800" b="1" dirty="0">
                <a:latin typeface="Century Gothic" panose="020B0502020202020204" pitchFamily="34" charset="0"/>
              </a:rPr>
              <a:t>Leer archivos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804BE42-6E71-44CF-9C07-49ECA7F35D2F}"/>
              </a:ext>
            </a:extLst>
          </p:cNvPr>
          <p:cNvCxnSpPr>
            <a:cxnSpLocks/>
          </p:cNvCxnSpPr>
          <p:nvPr/>
        </p:nvCxnSpPr>
        <p:spPr>
          <a:xfrm>
            <a:off x="5999895" y="1009795"/>
            <a:ext cx="0" cy="3677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7F6FB27B-EED3-48E8-A35F-7E6951EAE401}"/>
              </a:ext>
            </a:extLst>
          </p:cNvPr>
          <p:cNvSpPr/>
          <p:nvPr/>
        </p:nvSpPr>
        <p:spPr>
          <a:xfrm>
            <a:off x="510005" y="3862468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FD8281-375C-402B-9270-69A7E2DE5C7C}"/>
              </a:ext>
            </a:extLst>
          </p:cNvPr>
          <p:cNvCxnSpPr>
            <a:cxnSpLocks/>
          </p:cNvCxnSpPr>
          <p:nvPr/>
        </p:nvCxnSpPr>
        <p:spPr>
          <a:xfrm flipV="1">
            <a:off x="1536826" y="1377529"/>
            <a:ext cx="4454920" cy="2594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AE1F9CBA-DD73-4516-83C9-1358C3C4AFCA}"/>
              </a:ext>
            </a:extLst>
          </p:cNvPr>
          <p:cNvSpPr txBox="1"/>
          <p:nvPr/>
        </p:nvSpPr>
        <p:spPr>
          <a:xfrm>
            <a:off x="447758" y="4300795"/>
            <a:ext cx="149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Sumar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C52DEBF3-6F38-46B1-A2C9-B54C87FB49B7}"/>
              </a:ext>
            </a:extLst>
          </p:cNvPr>
          <p:cNvSpPr/>
          <p:nvPr/>
        </p:nvSpPr>
        <p:spPr>
          <a:xfrm>
            <a:off x="2899619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044DB7F7-6524-4983-8971-E9CB343AFDD4}"/>
              </a:ext>
            </a:extLst>
          </p:cNvPr>
          <p:cNvSpPr txBox="1"/>
          <p:nvPr/>
        </p:nvSpPr>
        <p:spPr>
          <a:xfrm>
            <a:off x="2837372" y="4271291"/>
            <a:ext cx="149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Restar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873640B9-1480-4120-9558-51772B05FB3F}"/>
              </a:ext>
            </a:extLst>
          </p:cNvPr>
          <p:cNvSpPr/>
          <p:nvPr/>
        </p:nvSpPr>
        <p:spPr>
          <a:xfrm>
            <a:off x="5315566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0E3525A9-1AD3-4165-8BCD-9977048D9153}"/>
              </a:ext>
            </a:extLst>
          </p:cNvPr>
          <p:cNvSpPr txBox="1"/>
          <p:nvPr/>
        </p:nvSpPr>
        <p:spPr>
          <a:xfrm>
            <a:off x="5253320" y="4300795"/>
            <a:ext cx="149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Multiplicar</a:t>
            </a:r>
            <a:endParaRPr lang="es-MX" sz="1600" b="1" dirty="0">
              <a:latin typeface="Century Gothic" panose="020B0502020202020204" pitchFamily="34" charset="0"/>
            </a:endParaRPr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0908A923-09B8-472F-A255-275AA8626849}"/>
              </a:ext>
            </a:extLst>
          </p:cNvPr>
          <p:cNvSpPr/>
          <p:nvPr/>
        </p:nvSpPr>
        <p:spPr>
          <a:xfrm>
            <a:off x="7669267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42EA7787-0C4B-4200-97AA-1537B0417760}"/>
              </a:ext>
            </a:extLst>
          </p:cNvPr>
          <p:cNvSpPr txBox="1"/>
          <p:nvPr/>
        </p:nvSpPr>
        <p:spPr>
          <a:xfrm>
            <a:off x="7607020" y="4271291"/>
            <a:ext cx="149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entury Gothic" panose="020B0502020202020204" pitchFamily="34" charset="0"/>
              </a:rPr>
              <a:t>Transpuesta</a:t>
            </a:r>
            <a:endParaRPr lang="es-MX" sz="1400" b="1" dirty="0">
              <a:latin typeface="Century Gothic" panose="020B0502020202020204" pitchFamily="34" charset="0"/>
            </a:endParaRP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8B1E8BDA-58A5-4EEE-8A12-997365E94DCE}"/>
              </a:ext>
            </a:extLst>
          </p:cNvPr>
          <p:cNvSpPr/>
          <p:nvPr/>
        </p:nvSpPr>
        <p:spPr>
          <a:xfrm>
            <a:off x="10109962" y="3832964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C4792EAB-4A19-489F-900A-BD4DDA20DCF2}"/>
              </a:ext>
            </a:extLst>
          </p:cNvPr>
          <p:cNvSpPr txBox="1"/>
          <p:nvPr/>
        </p:nvSpPr>
        <p:spPr>
          <a:xfrm>
            <a:off x="10047715" y="4271291"/>
            <a:ext cx="149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Inversa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3FC76833-5A2E-49D0-AA04-C755724D0324}"/>
              </a:ext>
            </a:extLst>
          </p:cNvPr>
          <p:cNvCxnSpPr>
            <a:cxnSpLocks/>
          </p:cNvCxnSpPr>
          <p:nvPr/>
        </p:nvCxnSpPr>
        <p:spPr>
          <a:xfrm flipV="1">
            <a:off x="3776896" y="1306182"/>
            <a:ext cx="2240748" cy="2550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B9AE571A-745F-4529-A2F8-F938EF1D6D67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5991746" y="1303361"/>
            <a:ext cx="8149" cy="2529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15C0E391-75DC-46E3-829D-D30374840049}"/>
              </a:ext>
            </a:extLst>
          </p:cNvPr>
          <p:cNvCxnSpPr>
            <a:cxnSpLocks/>
            <a:stCxn id="150" idx="0"/>
          </p:cNvCxnSpPr>
          <p:nvPr/>
        </p:nvCxnSpPr>
        <p:spPr>
          <a:xfrm flipH="1" flipV="1">
            <a:off x="6036243" y="1374708"/>
            <a:ext cx="2317353" cy="2458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9058E7D1-F57F-480B-87D0-80E627C26757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6014570" y="1371887"/>
            <a:ext cx="4779721" cy="2461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0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A3819AB-78C3-4394-8CA2-0F3AD74438B9}"/>
              </a:ext>
            </a:extLst>
          </p:cNvPr>
          <p:cNvCxnSpPr>
            <a:cxnSpLocks/>
          </p:cNvCxnSpPr>
          <p:nvPr/>
        </p:nvCxnSpPr>
        <p:spPr>
          <a:xfrm>
            <a:off x="5380808" y="1009795"/>
            <a:ext cx="12888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4DE791A-F243-4DF3-89FB-6E45C3D562B1}"/>
              </a:ext>
            </a:extLst>
          </p:cNvPr>
          <p:cNvSpPr txBox="1"/>
          <p:nvPr/>
        </p:nvSpPr>
        <p:spPr>
          <a:xfrm>
            <a:off x="5489265" y="423123"/>
            <a:ext cx="118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Century Gothic" panose="020B0502020202020204" pitchFamily="34" charset="0"/>
              </a:rPr>
              <a:t>main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73571E9-824B-462A-BFBA-A1AC8D9FE724}"/>
              </a:ext>
            </a:extLst>
          </p:cNvPr>
          <p:cNvCxnSpPr>
            <a:cxnSpLocks/>
          </p:cNvCxnSpPr>
          <p:nvPr/>
        </p:nvCxnSpPr>
        <p:spPr>
          <a:xfrm>
            <a:off x="5999895" y="1009795"/>
            <a:ext cx="0" cy="3677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DEBCF0D5-C797-4305-9A42-EE8429A991EE}"/>
              </a:ext>
            </a:extLst>
          </p:cNvPr>
          <p:cNvSpPr/>
          <p:nvPr/>
        </p:nvSpPr>
        <p:spPr>
          <a:xfrm>
            <a:off x="3509931" y="3796637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53FE16E-98E7-465B-B342-9808A1823794}"/>
              </a:ext>
            </a:extLst>
          </p:cNvPr>
          <p:cNvSpPr/>
          <p:nvPr/>
        </p:nvSpPr>
        <p:spPr>
          <a:xfrm>
            <a:off x="5226112" y="1358813"/>
            <a:ext cx="1556793" cy="14634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980974-3B15-49A3-9953-A8C9A837603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194260" y="2090537"/>
            <a:ext cx="1031852" cy="1706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1C9D28-A690-4251-A6E7-1064C2702112}"/>
              </a:ext>
            </a:extLst>
          </p:cNvPr>
          <p:cNvSpPr txBox="1"/>
          <p:nvPr/>
        </p:nvSpPr>
        <p:spPr>
          <a:xfrm>
            <a:off x="5245171" y="1639425"/>
            <a:ext cx="1493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Primer Hijo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4F16FD-2CFA-43FE-BD30-0F387C9A36E6}"/>
              </a:ext>
            </a:extLst>
          </p:cNvPr>
          <p:cNvSpPr txBox="1"/>
          <p:nvPr/>
        </p:nvSpPr>
        <p:spPr>
          <a:xfrm>
            <a:off x="3447685" y="4138805"/>
            <a:ext cx="149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entury Gothic" panose="020B0502020202020204" pitchFamily="34" charset="0"/>
              </a:rPr>
              <a:t>Expresión Aritmética</a:t>
            </a:r>
            <a:endParaRPr lang="es-MX" sz="1400" b="1" dirty="0">
              <a:latin typeface="Century Gothic" panose="020B0502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F21D978-240B-4052-A514-9A5C9F52982C}"/>
              </a:ext>
            </a:extLst>
          </p:cNvPr>
          <p:cNvSpPr/>
          <p:nvPr/>
        </p:nvSpPr>
        <p:spPr>
          <a:xfrm>
            <a:off x="5313192" y="3796637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725359-C6A0-41BC-9E2F-D298E0143EE8}"/>
              </a:ext>
            </a:extLst>
          </p:cNvPr>
          <p:cNvSpPr txBox="1"/>
          <p:nvPr/>
        </p:nvSpPr>
        <p:spPr>
          <a:xfrm>
            <a:off x="5240580" y="4138805"/>
            <a:ext cx="149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Permisos archivos</a:t>
            </a:r>
            <a:endParaRPr lang="es-MX" sz="1600" b="1" dirty="0">
              <a:latin typeface="Century Gothic" panose="020B0502020202020204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B741825-5D22-4A34-BE97-378714D25052}"/>
              </a:ext>
            </a:extLst>
          </p:cNvPr>
          <p:cNvSpPr/>
          <p:nvPr/>
        </p:nvSpPr>
        <p:spPr>
          <a:xfrm>
            <a:off x="7168334" y="3796637"/>
            <a:ext cx="1368657" cy="1338320"/>
          </a:xfrm>
          <a:prstGeom prst="ellipse">
            <a:avLst/>
          </a:prstGeom>
          <a:solidFill>
            <a:srgbClr val="DE7EA9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48B5515-8390-43EB-9659-EA9F3EFF172E}"/>
              </a:ext>
            </a:extLst>
          </p:cNvPr>
          <p:cNvSpPr txBox="1"/>
          <p:nvPr/>
        </p:nvSpPr>
        <p:spPr>
          <a:xfrm>
            <a:off x="7106087" y="4113402"/>
            <a:ext cx="149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Inversas matrices</a:t>
            </a:r>
            <a:endParaRPr lang="es-MX" sz="1600" b="1" dirty="0">
              <a:latin typeface="Century Gothic" panose="020B0502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95DA4F7-090C-4C79-8CE9-E8C809725C38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5997521" y="2822260"/>
            <a:ext cx="6988" cy="974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B9FC135-4242-4212-8661-9A36823A777A}"/>
              </a:ext>
            </a:extLst>
          </p:cNvPr>
          <p:cNvCxnSpPr>
            <a:cxnSpLocks/>
            <a:stCxn id="8" idx="6"/>
            <a:endCxn id="14" idx="0"/>
          </p:cNvCxnSpPr>
          <p:nvPr/>
        </p:nvCxnSpPr>
        <p:spPr>
          <a:xfrm>
            <a:off x="6782905" y="2090537"/>
            <a:ext cx="1069758" cy="1706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8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1FF7972-F81D-42A0-A9E6-227CE03F9A4A}"/>
              </a:ext>
            </a:extLst>
          </p:cNvPr>
          <p:cNvCxnSpPr>
            <a:cxnSpLocks/>
          </p:cNvCxnSpPr>
          <p:nvPr/>
        </p:nvCxnSpPr>
        <p:spPr>
          <a:xfrm>
            <a:off x="5254962" y="527518"/>
            <a:ext cx="12888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7FDD7BF-5CB9-4209-909F-EDCCFB90AD8B}"/>
              </a:ext>
            </a:extLst>
          </p:cNvPr>
          <p:cNvSpPr txBox="1"/>
          <p:nvPr/>
        </p:nvSpPr>
        <p:spPr>
          <a:xfrm>
            <a:off x="5364121" y="0"/>
            <a:ext cx="118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Century Gothic" panose="020B0502020202020204" pitchFamily="34" charset="0"/>
              </a:rPr>
              <a:t>main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97BD729-9C01-45EA-890E-B5AB2F686CAA}"/>
              </a:ext>
            </a:extLst>
          </p:cNvPr>
          <p:cNvCxnSpPr>
            <a:cxnSpLocks/>
          </p:cNvCxnSpPr>
          <p:nvPr/>
        </p:nvCxnSpPr>
        <p:spPr>
          <a:xfrm>
            <a:off x="5918533" y="523220"/>
            <a:ext cx="0" cy="3677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B0A93231-090B-4937-BBA3-A3C2C19762A0}"/>
              </a:ext>
            </a:extLst>
          </p:cNvPr>
          <p:cNvSpPr/>
          <p:nvPr/>
        </p:nvSpPr>
        <p:spPr>
          <a:xfrm>
            <a:off x="974789" y="1826256"/>
            <a:ext cx="500391" cy="535109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883083-2775-4D6D-9014-C6338953B56E}"/>
              </a:ext>
            </a:extLst>
          </p:cNvPr>
          <p:cNvSpPr/>
          <p:nvPr/>
        </p:nvSpPr>
        <p:spPr>
          <a:xfrm>
            <a:off x="5576429" y="683650"/>
            <a:ext cx="683870" cy="6887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483660A-8B91-4464-9F8C-C508441EDA79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1401899" y="1028049"/>
            <a:ext cx="4174530" cy="8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44B39660-1441-4BE5-8EA3-5533A7CA4988}"/>
              </a:ext>
            </a:extLst>
          </p:cNvPr>
          <p:cNvSpPr/>
          <p:nvPr/>
        </p:nvSpPr>
        <p:spPr>
          <a:xfrm>
            <a:off x="5649062" y="1702659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2DD8F95-F0A1-48D4-A70E-39257C4BB1F6}"/>
              </a:ext>
            </a:extLst>
          </p:cNvPr>
          <p:cNvSpPr/>
          <p:nvPr/>
        </p:nvSpPr>
        <p:spPr>
          <a:xfrm>
            <a:off x="10643967" y="1830622"/>
            <a:ext cx="546204" cy="551838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C6D4AFC-9781-4CD0-BE9D-42A425C34899}"/>
              </a:ext>
            </a:extLst>
          </p:cNvPr>
          <p:cNvCxnSpPr>
            <a:cxnSpLocks/>
            <a:stCxn id="8" idx="6"/>
            <a:endCxn id="13" idx="1"/>
          </p:cNvCxnSpPr>
          <p:nvPr/>
        </p:nvCxnSpPr>
        <p:spPr>
          <a:xfrm>
            <a:off x="6260299" y="1028049"/>
            <a:ext cx="4463658" cy="883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73AB5B9D-C780-4A1F-A21D-17D189CACE91}"/>
              </a:ext>
            </a:extLst>
          </p:cNvPr>
          <p:cNvSpPr/>
          <p:nvPr/>
        </p:nvSpPr>
        <p:spPr>
          <a:xfrm>
            <a:off x="3335007" y="1752275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FB2689A-8FDB-488E-B350-B0C56D2426AD}"/>
              </a:ext>
            </a:extLst>
          </p:cNvPr>
          <p:cNvSpPr/>
          <p:nvPr/>
        </p:nvSpPr>
        <p:spPr>
          <a:xfrm>
            <a:off x="8238857" y="1853781"/>
            <a:ext cx="546204" cy="539051"/>
          </a:xfrm>
          <a:prstGeom prst="ellipse">
            <a:avLst/>
          </a:prstGeom>
          <a:solidFill>
            <a:srgbClr val="D8669A"/>
          </a:solidFill>
          <a:ln>
            <a:solidFill>
              <a:srgbClr val="D86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E53CF21-77FC-4911-A484-A661FEC3A361}"/>
              </a:ext>
            </a:extLst>
          </p:cNvPr>
          <p:cNvCxnSpPr>
            <a:cxnSpLocks/>
            <a:stCxn id="15" idx="7"/>
            <a:endCxn id="8" idx="2"/>
          </p:cNvCxnSpPr>
          <p:nvPr/>
        </p:nvCxnSpPr>
        <p:spPr>
          <a:xfrm flipV="1">
            <a:off x="3801221" y="1028049"/>
            <a:ext cx="1775208" cy="80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0FF45C6-ABBC-43E2-9332-E9BC105B173C}"/>
              </a:ext>
            </a:extLst>
          </p:cNvPr>
          <p:cNvCxnSpPr>
            <a:cxnSpLocks/>
            <a:stCxn id="22" idx="0"/>
            <a:endCxn id="8" idx="4"/>
          </p:cNvCxnSpPr>
          <p:nvPr/>
        </p:nvCxnSpPr>
        <p:spPr>
          <a:xfrm flipH="1" flipV="1">
            <a:off x="5918364" y="1372447"/>
            <a:ext cx="10365" cy="368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7173E1F-6A58-49B7-92C3-946FAE10F5F8}"/>
              </a:ext>
            </a:extLst>
          </p:cNvPr>
          <p:cNvCxnSpPr>
            <a:cxnSpLocks/>
            <a:stCxn id="8" idx="6"/>
            <a:endCxn id="16" idx="1"/>
          </p:cNvCxnSpPr>
          <p:nvPr/>
        </p:nvCxnSpPr>
        <p:spPr>
          <a:xfrm>
            <a:off x="6260299" y="1028049"/>
            <a:ext cx="2058548" cy="904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A6DEE30-A387-49CF-9557-8A7B300616DA}"/>
              </a:ext>
            </a:extLst>
          </p:cNvPr>
          <p:cNvSpPr txBox="1"/>
          <p:nvPr/>
        </p:nvSpPr>
        <p:spPr>
          <a:xfrm>
            <a:off x="1054593" y="1857179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D46BFC5-47A7-45D7-BB83-A590921924A0}"/>
              </a:ext>
            </a:extLst>
          </p:cNvPr>
          <p:cNvSpPr txBox="1"/>
          <p:nvPr/>
        </p:nvSpPr>
        <p:spPr>
          <a:xfrm>
            <a:off x="3423543" y="1790967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5FB404D-D0BF-42E9-970B-354DBAB6EF85}"/>
              </a:ext>
            </a:extLst>
          </p:cNvPr>
          <p:cNvSpPr txBox="1"/>
          <p:nvPr/>
        </p:nvSpPr>
        <p:spPr>
          <a:xfrm>
            <a:off x="5764605" y="1741351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0431816-7B3D-475D-A075-FFE1604CF0A0}"/>
              </a:ext>
            </a:extLst>
          </p:cNvPr>
          <p:cNvSpPr txBox="1"/>
          <p:nvPr/>
        </p:nvSpPr>
        <p:spPr>
          <a:xfrm>
            <a:off x="10752753" y="1882695"/>
            <a:ext cx="33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5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EF5E14E-AAC5-4868-B2C1-E65B179AFEBF}"/>
              </a:ext>
            </a:extLst>
          </p:cNvPr>
          <p:cNvSpPr txBox="1"/>
          <p:nvPr/>
        </p:nvSpPr>
        <p:spPr>
          <a:xfrm>
            <a:off x="8339185" y="1867164"/>
            <a:ext cx="27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4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2D4AE25-DFBA-46B9-9B9B-27BB6D0829FA}"/>
              </a:ext>
            </a:extLst>
          </p:cNvPr>
          <p:cNvCxnSpPr>
            <a:cxnSpLocks/>
            <a:stCxn id="90" idx="0"/>
            <a:endCxn id="7" idx="4"/>
          </p:cNvCxnSpPr>
          <p:nvPr/>
        </p:nvCxnSpPr>
        <p:spPr>
          <a:xfrm flipH="1" flipV="1">
            <a:off x="1224985" y="2361365"/>
            <a:ext cx="15726" cy="405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512592C4-46C8-4046-9930-103749F147FE}"/>
              </a:ext>
            </a:extLst>
          </p:cNvPr>
          <p:cNvSpPr/>
          <p:nvPr/>
        </p:nvSpPr>
        <p:spPr>
          <a:xfrm>
            <a:off x="101666" y="2767000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5B1C3987-7392-44F0-8974-65A64F5B45E4}"/>
              </a:ext>
            </a:extLst>
          </p:cNvPr>
          <p:cNvSpPr/>
          <p:nvPr/>
        </p:nvSpPr>
        <p:spPr>
          <a:xfrm>
            <a:off x="1759643" y="2766998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4C89D8A-B927-459E-BB18-49A632103CA8}"/>
              </a:ext>
            </a:extLst>
          </p:cNvPr>
          <p:cNvSpPr txBox="1"/>
          <p:nvPr/>
        </p:nvSpPr>
        <p:spPr>
          <a:xfrm>
            <a:off x="231270" y="2853632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7D57FA6B-D61F-4530-A68F-3A4E0A5F00ED}"/>
              </a:ext>
            </a:extLst>
          </p:cNvPr>
          <p:cNvCxnSpPr>
            <a:cxnSpLocks/>
            <a:stCxn id="72" idx="0"/>
            <a:endCxn id="7" idx="3"/>
          </p:cNvCxnSpPr>
          <p:nvPr/>
        </p:nvCxnSpPr>
        <p:spPr>
          <a:xfrm flipV="1">
            <a:off x="404615" y="2283000"/>
            <a:ext cx="643455" cy="48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E5478C3-2070-44D1-B3A1-981F39FB6239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1401899" y="2283000"/>
            <a:ext cx="603118" cy="503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BE20AE27-8005-4C49-A790-D64A6B1D1DE5}"/>
              </a:ext>
            </a:extLst>
          </p:cNvPr>
          <p:cNvSpPr/>
          <p:nvPr/>
        </p:nvSpPr>
        <p:spPr>
          <a:xfrm>
            <a:off x="937762" y="2766999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73D9F73-9919-4619-9A57-24E79484F94D}"/>
              </a:ext>
            </a:extLst>
          </p:cNvPr>
          <p:cNvSpPr txBox="1"/>
          <p:nvPr/>
        </p:nvSpPr>
        <p:spPr>
          <a:xfrm>
            <a:off x="1079523" y="2834583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1B47303-4701-4C49-9FE0-D708587F1787}"/>
              </a:ext>
            </a:extLst>
          </p:cNvPr>
          <p:cNvSpPr txBox="1"/>
          <p:nvPr/>
        </p:nvSpPr>
        <p:spPr>
          <a:xfrm>
            <a:off x="1901404" y="2834582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BCCABE79-EBB2-4898-B5CF-616AB3BC1B65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3627494" y="2293780"/>
            <a:ext cx="15726" cy="405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>
            <a:extLst>
              <a:ext uri="{FF2B5EF4-FFF2-40B4-BE49-F238E27FC236}">
                <a16:creationId xmlns:a16="http://schemas.microsoft.com/office/drawing/2014/main" id="{9ADC0707-69FD-4C0C-A596-93DD5980290C}"/>
              </a:ext>
            </a:extLst>
          </p:cNvPr>
          <p:cNvSpPr/>
          <p:nvPr/>
        </p:nvSpPr>
        <p:spPr>
          <a:xfrm>
            <a:off x="2505913" y="2699413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04907F8A-0236-4B3C-B8E8-D968EDAD20DA}"/>
              </a:ext>
            </a:extLst>
          </p:cNvPr>
          <p:cNvSpPr/>
          <p:nvPr/>
        </p:nvSpPr>
        <p:spPr>
          <a:xfrm>
            <a:off x="4162152" y="2699413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84C9A15-B581-4861-A242-FAF4DA3EF78D}"/>
              </a:ext>
            </a:extLst>
          </p:cNvPr>
          <p:cNvSpPr txBox="1"/>
          <p:nvPr/>
        </p:nvSpPr>
        <p:spPr>
          <a:xfrm>
            <a:off x="2633779" y="2786047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117AD5CC-8DCB-49ED-800D-345681766BB3}"/>
              </a:ext>
            </a:extLst>
          </p:cNvPr>
          <p:cNvCxnSpPr>
            <a:cxnSpLocks/>
          </p:cNvCxnSpPr>
          <p:nvPr/>
        </p:nvCxnSpPr>
        <p:spPr>
          <a:xfrm flipV="1">
            <a:off x="2807124" y="2215415"/>
            <a:ext cx="643455" cy="48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3ACFFCE-BB6D-4AEF-89A8-74A2AE7AA11D}"/>
              </a:ext>
            </a:extLst>
          </p:cNvPr>
          <p:cNvCxnSpPr>
            <a:cxnSpLocks/>
          </p:cNvCxnSpPr>
          <p:nvPr/>
        </p:nvCxnSpPr>
        <p:spPr>
          <a:xfrm flipH="1" flipV="1">
            <a:off x="3804408" y="2215415"/>
            <a:ext cx="603118" cy="503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A8DBC104-35D6-4FFF-AD61-5A26D7D80E56}"/>
              </a:ext>
            </a:extLst>
          </p:cNvPr>
          <p:cNvSpPr/>
          <p:nvPr/>
        </p:nvSpPr>
        <p:spPr>
          <a:xfrm>
            <a:off x="3340271" y="2699414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182C4417-B0A2-4691-9CD4-BAF0BE902AE2}"/>
              </a:ext>
            </a:extLst>
          </p:cNvPr>
          <p:cNvSpPr txBox="1"/>
          <p:nvPr/>
        </p:nvSpPr>
        <p:spPr>
          <a:xfrm>
            <a:off x="3482032" y="2766998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A6648E8-129F-456B-BB7A-DAAD073D82ED}"/>
              </a:ext>
            </a:extLst>
          </p:cNvPr>
          <p:cNvSpPr txBox="1"/>
          <p:nvPr/>
        </p:nvSpPr>
        <p:spPr>
          <a:xfrm>
            <a:off x="4303913" y="2766997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32730BB-40AA-44CA-AA1D-A305F9CAA01E}"/>
              </a:ext>
            </a:extLst>
          </p:cNvPr>
          <p:cNvCxnSpPr>
            <a:cxnSpLocks/>
            <a:stCxn id="118" idx="0"/>
            <a:endCxn id="12" idx="4"/>
          </p:cNvCxnSpPr>
          <p:nvPr/>
        </p:nvCxnSpPr>
        <p:spPr>
          <a:xfrm flipH="1" flipV="1">
            <a:off x="5922164" y="2241710"/>
            <a:ext cx="159807" cy="52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9B6EF9F1-5870-4D1C-8C59-32CE9A45AD01}"/>
              </a:ext>
            </a:extLst>
          </p:cNvPr>
          <p:cNvSpPr/>
          <p:nvPr/>
        </p:nvSpPr>
        <p:spPr>
          <a:xfrm>
            <a:off x="4942926" y="2770428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28D1541-6F81-4846-8DB0-40094AA6FE47}"/>
              </a:ext>
            </a:extLst>
          </p:cNvPr>
          <p:cNvSpPr/>
          <p:nvPr/>
        </p:nvSpPr>
        <p:spPr>
          <a:xfrm>
            <a:off x="6600903" y="2770426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C39F40B8-5B2B-4F21-AC61-D40663C33B62}"/>
              </a:ext>
            </a:extLst>
          </p:cNvPr>
          <p:cNvSpPr txBox="1"/>
          <p:nvPr/>
        </p:nvSpPr>
        <p:spPr>
          <a:xfrm>
            <a:off x="5072530" y="285706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7A3F46A1-40BE-4D42-9D92-B0500601972E}"/>
              </a:ext>
            </a:extLst>
          </p:cNvPr>
          <p:cNvCxnSpPr>
            <a:cxnSpLocks/>
            <a:stCxn id="113" idx="0"/>
            <a:endCxn id="12" idx="3"/>
          </p:cNvCxnSpPr>
          <p:nvPr/>
        </p:nvCxnSpPr>
        <p:spPr>
          <a:xfrm flipV="1">
            <a:off x="5245875" y="2162768"/>
            <a:ext cx="483177" cy="607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B4542BC4-F56E-4CE8-8768-29639BC5F347}"/>
              </a:ext>
            </a:extLst>
          </p:cNvPr>
          <p:cNvCxnSpPr>
            <a:cxnSpLocks/>
            <a:stCxn id="114" idx="1"/>
            <a:endCxn id="12" idx="5"/>
          </p:cNvCxnSpPr>
          <p:nvPr/>
        </p:nvCxnSpPr>
        <p:spPr>
          <a:xfrm flipH="1" flipV="1">
            <a:off x="6115276" y="2162768"/>
            <a:ext cx="574359" cy="695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>
            <a:extLst>
              <a:ext uri="{FF2B5EF4-FFF2-40B4-BE49-F238E27FC236}">
                <a16:creationId xmlns:a16="http://schemas.microsoft.com/office/drawing/2014/main" id="{47CCB4F3-865D-4D2F-8510-A75046952BF7}"/>
              </a:ext>
            </a:extLst>
          </p:cNvPr>
          <p:cNvSpPr/>
          <p:nvPr/>
        </p:nvSpPr>
        <p:spPr>
          <a:xfrm>
            <a:off x="5779022" y="2770427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D13EBAD3-77C6-4E6C-BF88-4109C7AED7B0}"/>
              </a:ext>
            </a:extLst>
          </p:cNvPr>
          <p:cNvSpPr txBox="1"/>
          <p:nvPr/>
        </p:nvSpPr>
        <p:spPr>
          <a:xfrm>
            <a:off x="5920783" y="2838011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D54A7156-EDE5-4959-8732-6F07B10CD3A5}"/>
              </a:ext>
            </a:extLst>
          </p:cNvPr>
          <p:cNvSpPr txBox="1"/>
          <p:nvPr/>
        </p:nvSpPr>
        <p:spPr>
          <a:xfrm>
            <a:off x="6742664" y="2838010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AC604225-1AB4-405C-AE36-741C64304B43}"/>
              </a:ext>
            </a:extLst>
          </p:cNvPr>
          <p:cNvCxnSpPr>
            <a:cxnSpLocks/>
            <a:stCxn id="132" idx="0"/>
            <a:endCxn id="16" idx="4"/>
          </p:cNvCxnSpPr>
          <p:nvPr/>
        </p:nvCxnSpPr>
        <p:spPr>
          <a:xfrm flipH="1" flipV="1">
            <a:off x="8511959" y="2392832"/>
            <a:ext cx="46570" cy="379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>
            <a:extLst>
              <a:ext uri="{FF2B5EF4-FFF2-40B4-BE49-F238E27FC236}">
                <a16:creationId xmlns:a16="http://schemas.microsoft.com/office/drawing/2014/main" id="{62B1677F-9203-4638-A792-9434FB1F03BD}"/>
              </a:ext>
            </a:extLst>
          </p:cNvPr>
          <p:cNvSpPr/>
          <p:nvPr/>
        </p:nvSpPr>
        <p:spPr>
          <a:xfrm>
            <a:off x="7423692" y="2774103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7C91B42C-D6F8-47F0-9D9E-CFA723C09213}"/>
              </a:ext>
            </a:extLst>
          </p:cNvPr>
          <p:cNvSpPr/>
          <p:nvPr/>
        </p:nvSpPr>
        <p:spPr>
          <a:xfrm>
            <a:off x="9077461" y="2772256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2536BCFB-6C27-4C41-B8FC-30669DF33C32}"/>
              </a:ext>
            </a:extLst>
          </p:cNvPr>
          <p:cNvSpPr txBox="1"/>
          <p:nvPr/>
        </p:nvSpPr>
        <p:spPr>
          <a:xfrm>
            <a:off x="7549088" y="285889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20E0A345-BB0A-4082-AFDC-5832CB397984}"/>
              </a:ext>
            </a:extLst>
          </p:cNvPr>
          <p:cNvCxnSpPr>
            <a:cxnSpLocks/>
            <a:stCxn id="127" idx="0"/>
            <a:endCxn id="16" idx="3"/>
          </p:cNvCxnSpPr>
          <p:nvPr/>
        </p:nvCxnSpPr>
        <p:spPr>
          <a:xfrm flipV="1">
            <a:off x="7726641" y="2313890"/>
            <a:ext cx="592206" cy="460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3EEA4A8D-BE54-4232-A8E0-95A843766A82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8705071" y="2313890"/>
            <a:ext cx="617764" cy="477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ipse 131">
            <a:extLst>
              <a:ext uri="{FF2B5EF4-FFF2-40B4-BE49-F238E27FC236}">
                <a16:creationId xmlns:a16="http://schemas.microsoft.com/office/drawing/2014/main" id="{2EC709E0-9DC1-4F0A-B567-670CB16885AD}"/>
              </a:ext>
            </a:extLst>
          </p:cNvPr>
          <p:cNvSpPr/>
          <p:nvPr/>
        </p:nvSpPr>
        <p:spPr>
          <a:xfrm>
            <a:off x="8255580" y="2772257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8A504BE8-F728-4DA2-A4C6-1BF579A5D00B}"/>
              </a:ext>
            </a:extLst>
          </p:cNvPr>
          <p:cNvSpPr txBox="1"/>
          <p:nvPr/>
        </p:nvSpPr>
        <p:spPr>
          <a:xfrm>
            <a:off x="8397341" y="2839841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9E63677F-E81D-4818-9763-F51019E6B260}"/>
              </a:ext>
            </a:extLst>
          </p:cNvPr>
          <p:cNvSpPr txBox="1"/>
          <p:nvPr/>
        </p:nvSpPr>
        <p:spPr>
          <a:xfrm>
            <a:off x="9219222" y="2839840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98FECF0B-B080-4290-9F3B-4FE916980534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10984516" y="2361363"/>
            <a:ext cx="15726" cy="405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ipse 135">
            <a:extLst>
              <a:ext uri="{FF2B5EF4-FFF2-40B4-BE49-F238E27FC236}">
                <a16:creationId xmlns:a16="http://schemas.microsoft.com/office/drawing/2014/main" id="{53452698-3B33-404D-A1A5-347C67EBFB5B}"/>
              </a:ext>
            </a:extLst>
          </p:cNvPr>
          <p:cNvSpPr/>
          <p:nvPr/>
        </p:nvSpPr>
        <p:spPr>
          <a:xfrm>
            <a:off x="9861197" y="2766998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015EE4B3-2432-4B11-9B66-D3A45A272FAD}"/>
              </a:ext>
            </a:extLst>
          </p:cNvPr>
          <p:cNvSpPr/>
          <p:nvPr/>
        </p:nvSpPr>
        <p:spPr>
          <a:xfrm>
            <a:off x="11519174" y="2766996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78E27DF0-BDD7-4040-A4DB-7D71F74F1FB9}"/>
              </a:ext>
            </a:extLst>
          </p:cNvPr>
          <p:cNvSpPr txBox="1"/>
          <p:nvPr/>
        </p:nvSpPr>
        <p:spPr>
          <a:xfrm>
            <a:off x="9990801" y="2853630"/>
            <a:ext cx="3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1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8B94639B-B3AD-4EC8-9495-B48300057155}"/>
              </a:ext>
            </a:extLst>
          </p:cNvPr>
          <p:cNvCxnSpPr>
            <a:cxnSpLocks/>
            <a:stCxn id="136" idx="0"/>
            <a:endCxn id="13" idx="3"/>
          </p:cNvCxnSpPr>
          <p:nvPr/>
        </p:nvCxnSpPr>
        <p:spPr>
          <a:xfrm flipV="1">
            <a:off x="10164146" y="2301645"/>
            <a:ext cx="559811" cy="465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423C634D-F6C9-46CF-9B59-CFA88AFBFDE3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11110181" y="2301645"/>
            <a:ext cx="817424" cy="492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A3B162E4-FFAE-4240-88E1-7F1E4B74FDA6}"/>
              </a:ext>
            </a:extLst>
          </p:cNvPr>
          <p:cNvSpPr/>
          <p:nvPr/>
        </p:nvSpPr>
        <p:spPr>
          <a:xfrm>
            <a:off x="10697293" y="2766997"/>
            <a:ext cx="605898" cy="5968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7F8E3D8F-231A-4681-A8B1-3138C6ACF5E2}"/>
              </a:ext>
            </a:extLst>
          </p:cNvPr>
          <p:cNvSpPr txBox="1"/>
          <p:nvPr/>
        </p:nvSpPr>
        <p:spPr>
          <a:xfrm>
            <a:off x="10839054" y="2834581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2</a:t>
            </a:r>
            <a:endParaRPr lang="es-MX" b="1" dirty="0">
              <a:latin typeface="Century Gothic" panose="020B0502020202020204" pitchFamily="34" charset="0"/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5555F943-6BE8-44F6-8EAF-9BB2362C179D}"/>
              </a:ext>
            </a:extLst>
          </p:cNvPr>
          <p:cNvSpPr txBox="1"/>
          <p:nvPr/>
        </p:nvSpPr>
        <p:spPr>
          <a:xfrm>
            <a:off x="11660935" y="2834580"/>
            <a:ext cx="3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3</a:t>
            </a:r>
            <a:endParaRPr lang="es-MX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78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71</Words>
  <Application>Microsoft Office PowerPoint</Application>
  <PresentationFormat>Panorámica</PresentationFormat>
  <Paragraphs>67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YaKerTaker</cp:lastModifiedBy>
  <cp:revision>17</cp:revision>
  <dcterms:created xsi:type="dcterms:W3CDTF">2018-10-20T23:11:25Z</dcterms:created>
  <dcterms:modified xsi:type="dcterms:W3CDTF">2018-10-21T19:55:22Z</dcterms:modified>
</cp:coreProperties>
</file>