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1A709-AF08-4BE7-8420-50D43C15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BEBF6-9969-4F2F-9F59-0D62D40E7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E8509-4CA0-4E53-AE25-205FB6D1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3DE55-3076-4D47-82E3-2867DCB9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2D3C7-FF42-4F29-8D65-2DD51CCF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38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C2402-17BB-465C-82D5-66F3CF95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55E8EA-999F-468C-BDF9-EFA46B6B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BFEB60-E6D4-4C5E-BB7E-5988C509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EAFFB6-FDF9-498D-99A6-10D527F7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4497E5-811D-4257-B8A4-19C5A190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226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F36FA7-1037-4A2D-9E42-43C49FB90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232AF2-527F-4B45-9E19-EC2CF6D0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F689F-5C62-44C6-B746-76576994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02344-FF59-4FE0-81BD-8BD9912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79139F-581F-4F3C-937C-67EF22D5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77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2D644-08C7-4461-92D9-5ABC28EB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FFCE1-8E4E-48C9-A43B-DE79C53E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9DBCB-85B5-4886-9F80-E0927B7B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9326FB-C984-4089-AC04-6A764C1F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1AC20-4254-49FA-AE3C-14F2D0D7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7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4088-CD7A-490F-8614-7B0609FC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E47576-A3A0-4AF8-9F07-C34C6EF28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4776A3-F5B1-4661-8E5A-965651AE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E7DCC-818A-4B05-B32A-BFC2DD2D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21961-7EC8-4F2F-99F2-8F30EDA4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1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650E-EB07-4201-8F1C-A3D3BE3B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F8EB2-7727-4E35-8671-2AD179B17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44A492-7C5C-4FE1-B69D-8C265B9AE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A260F1-E347-4C90-8F00-FEA9E488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58B692-E4CF-4CA8-B4F7-763DB7FA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F1D55-E952-4449-B915-C2394866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173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5FF72-7FC6-4D2B-8861-1E1EE0DD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9ED3C-CBC0-4070-ACD5-DABC3D61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D3DBB-3DC6-45B5-A6B4-576423DF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A5D255-3C21-4EF9-8EAF-40A4D463A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EE608F-88E6-4AD8-B8DC-E9BFCA1C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062F56-D56C-4A20-8FA6-54BC2FDE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88937-9258-4F5C-A416-4CB4D5E4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713912-ED78-4C41-8BC2-5211475A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900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231DA-F264-4C0E-B6C3-E1A85630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C69481-7CC1-452E-BE86-8403F485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7C97EE-1730-450B-9885-2E566A58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1A5DFC-8A24-49F8-9137-34E201C9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31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1E1FA-A830-493D-AE22-CAA5303C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FAE7CA-3AD6-4A80-B8C1-EC3CB033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7F0644-E5A3-4F88-A5D2-BDA7DAD6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89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DDE79-C996-40B7-A4F0-3F1C664A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010C0-9727-4D7A-9951-C6B186F8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DEA6D1-9FDA-4DB1-ACC4-C57F7CC0A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FB21C4-65EE-4AE4-95DB-F95E8B98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1C3BC-D33D-4D7E-9FC2-4032751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9759AE-2B2A-4542-80CD-27A2F52A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39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4B6B0-437E-40CC-BB00-CA26A009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8DB89E-DB1F-4252-9F90-4D675EA9F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3EBECA-7FB1-42EE-AAD8-3E1320D33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97F352-6EC0-4DA8-B6CD-19F36505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AB7921-99C9-4591-9BA3-FCBD57C9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804E9F-DE5C-45BB-88C8-2C736ABE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28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AD2219-5D9A-459B-8D38-715AE952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73250D-2866-40AF-9B99-25352E8F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3F808-FD88-49E5-8413-07E4ECC3A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A979-0D74-41BA-9337-69DE94B04A06}" type="datetimeFigureOut">
              <a:rPr lang="es-MX" smtClean="0"/>
              <a:t>19/11/2018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FD8DE-7175-4917-9361-DE187A4B1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D0FC8-1A03-4998-8BA2-352B902E0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DD86-A623-4C33-8153-431C5EAFB3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83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conector fuera de página 3">
            <a:extLst>
              <a:ext uri="{FF2B5EF4-FFF2-40B4-BE49-F238E27FC236}">
                <a16:creationId xmlns:a16="http://schemas.microsoft.com/office/drawing/2014/main" id="{A62C8726-816F-4433-BE59-B19CD23BAF64}"/>
              </a:ext>
            </a:extLst>
          </p:cNvPr>
          <p:cNvSpPr/>
          <p:nvPr/>
        </p:nvSpPr>
        <p:spPr>
          <a:xfrm rot="16200000">
            <a:off x="1290302" y="-745389"/>
            <a:ext cx="651689" cy="2679406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MX" sz="3600" b="1" dirty="0">
                <a:latin typeface="Century Gothic" panose="020B0502020202020204" pitchFamily="34" charset="0"/>
              </a:rPr>
              <a:t>TUBERIAS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E873AF2-5F24-49C6-BAEB-C9F2D3555492}"/>
              </a:ext>
            </a:extLst>
          </p:cNvPr>
          <p:cNvSpPr/>
          <p:nvPr/>
        </p:nvSpPr>
        <p:spPr>
          <a:xfrm>
            <a:off x="210431" y="1890313"/>
            <a:ext cx="1465969" cy="695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latin typeface="Century Gothic" panose="020B0502020202020204" pitchFamily="34" charset="0"/>
              </a:rPr>
              <a:t>ESCRIBIR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992AAE8C-0C80-426D-9F42-15BB7D2FCCD4}"/>
              </a:ext>
            </a:extLst>
          </p:cNvPr>
          <p:cNvSpPr/>
          <p:nvPr/>
        </p:nvSpPr>
        <p:spPr>
          <a:xfrm rot="5400000">
            <a:off x="2998261" y="1003114"/>
            <a:ext cx="1025342" cy="2550866"/>
          </a:xfrm>
          <a:prstGeom prst="can">
            <a:avLst/>
          </a:prstGeom>
          <a:solidFill>
            <a:srgbClr val="FFCC9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4FFDF8-B5BE-4E40-B194-7566FA3F78D1}"/>
              </a:ext>
            </a:extLst>
          </p:cNvPr>
          <p:cNvSpPr/>
          <p:nvPr/>
        </p:nvSpPr>
        <p:spPr>
          <a:xfrm>
            <a:off x="5235428" y="1828474"/>
            <a:ext cx="1721143" cy="695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LEER</a:t>
            </a:r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A85E6115-30B6-4808-907D-40FF51426035}"/>
              </a:ext>
            </a:extLst>
          </p:cNvPr>
          <p:cNvCxnSpPr>
            <a:cxnSpLocks/>
          </p:cNvCxnSpPr>
          <p:nvPr/>
        </p:nvCxnSpPr>
        <p:spPr>
          <a:xfrm flipV="1">
            <a:off x="1470550" y="2297278"/>
            <a:ext cx="1089149" cy="190396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35F9F1E5-E68D-4C75-99D2-E70156F58479}"/>
              </a:ext>
            </a:extLst>
          </p:cNvPr>
          <p:cNvCxnSpPr>
            <a:cxnSpLocks/>
          </p:cNvCxnSpPr>
          <p:nvPr/>
        </p:nvCxnSpPr>
        <p:spPr>
          <a:xfrm flipV="1">
            <a:off x="4639726" y="2055386"/>
            <a:ext cx="894129" cy="24189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306863-29E8-4D48-93BD-DAFBC1B224EA}"/>
              </a:ext>
            </a:extLst>
          </p:cNvPr>
          <p:cNvSpPr txBox="1"/>
          <p:nvPr/>
        </p:nvSpPr>
        <p:spPr>
          <a:xfrm>
            <a:off x="1831905" y="1262820"/>
            <a:ext cx="121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fds[1]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5D4E97-87B5-4EA5-91A7-49B2C3749FD3}"/>
              </a:ext>
            </a:extLst>
          </p:cNvPr>
          <p:cNvSpPr txBox="1"/>
          <p:nvPr/>
        </p:nvSpPr>
        <p:spPr>
          <a:xfrm>
            <a:off x="4294221" y="1266259"/>
            <a:ext cx="121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entury Gothic" panose="020B0502020202020204" pitchFamily="34" charset="0"/>
              </a:rPr>
              <a:t>fds[0]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BD38B2C-E032-485B-B52D-7DC371FE1B48}"/>
              </a:ext>
            </a:extLst>
          </p:cNvPr>
          <p:cNvSpPr txBox="1"/>
          <p:nvPr/>
        </p:nvSpPr>
        <p:spPr>
          <a:xfrm>
            <a:off x="2016195" y="3777773"/>
            <a:ext cx="3235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int</a:t>
            </a:r>
            <a:r>
              <a:rPr lang="es-MX" sz="3600" b="1" dirty="0">
                <a:latin typeface="Century Gothic" panose="020B0502020202020204" pitchFamily="34" charset="0"/>
              </a:rPr>
              <a:t> fds[2]</a:t>
            </a:r>
          </a:p>
          <a:p>
            <a:r>
              <a:rPr lang="es-MX" sz="3600" b="1" i="1" dirty="0">
                <a:latin typeface="Century Gothic" panose="020B0502020202020204" pitchFamily="34" charset="0"/>
              </a:rPr>
              <a:t>pipe</a:t>
            </a:r>
            <a:r>
              <a:rPr lang="es-MX" sz="3600" b="1" dirty="0">
                <a:latin typeface="Century Gothic" panose="020B0502020202020204" pitchFamily="34" charset="0"/>
              </a:rPr>
              <a:t>(fds);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03B6BA-C190-49AA-BADB-BC8ED5A5EB88}"/>
              </a:ext>
            </a:extLst>
          </p:cNvPr>
          <p:cNvSpPr txBox="1"/>
          <p:nvPr/>
        </p:nvSpPr>
        <p:spPr>
          <a:xfrm>
            <a:off x="8041300" y="2278547"/>
            <a:ext cx="2301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pipe(fds)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fork()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608622-1340-4B07-9F30-4E1F1AB0D186}"/>
              </a:ext>
            </a:extLst>
          </p:cNvPr>
          <p:cNvCxnSpPr>
            <a:cxnSpLocks/>
          </p:cNvCxnSpPr>
          <p:nvPr/>
        </p:nvCxnSpPr>
        <p:spPr>
          <a:xfrm flipH="1">
            <a:off x="7108810" y="3187479"/>
            <a:ext cx="1339371" cy="110492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8F4ED01-2BEF-4A06-B5B9-184057FE1B7B}"/>
              </a:ext>
            </a:extLst>
          </p:cNvPr>
          <p:cNvCxnSpPr>
            <a:cxnSpLocks/>
          </p:cNvCxnSpPr>
          <p:nvPr/>
        </p:nvCxnSpPr>
        <p:spPr>
          <a:xfrm>
            <a:off x="9812368" y="3287884"/>
            <a:ext cx="985168" cy="10790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46D0CCA-41ED-4B0C-ADB1-5B787675FCC9}"/>
              </a:ext>
            </a:extLst>
          </p:cNvPr>
          <p:cNvSpPr txBox="1"/>
          <p:nvPr/>
        </p:nvSpPr>
        <p:spPr>
          <a:xfrm>
            <a:off x="9582149" y="4532908"/>
            <a:ext cx="2301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PADRE</a:t>
            </a:r>
            <a:endParaRPr lang="es-MX" sz="2800" b="1" dirty="0">
              <a:latin typeface="Century Gothic" panose="020B0502020202020204" pitchFamily="34" charset="0"/>
            </a:endParaRP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fds[0]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fds[1]</a:t>
            </a:r>
          </a:p>
          <a:p>
            <a:pPr algn="ctr"/>
            <a:endParaRPr lang="es-MX" sz="2800" b="1" dirty="0">
              <a:latin typeface="Century Gothic" panose="020B0502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278B8A7-824A-44C1-95D4-09263AB944B8}"/>
              </a:ext>
            </a:extLst>
          </p:cNvPr>
          <p:cNvSpPr txBox="1"/>
          <p:nvPr/>
        </p:nvSpPr>
        <p:spPr>
          <a:xfrm>
            <a:off x="6095999" y="4395153"/>
            <a:ext cx="23017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HIJO</a:t>
            </a:r>
            <a:endParaRPr lang="es-MX" sz="28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fds[0]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fds[1]</a:t>
            </a:r>
          </a:p>
          <a:p>
            <a:pPr algn="ctr"/>
            <a:r>
              <a:rPr lang="es-MX" sz="2800" b="1" dirty="0">
                <a:latin typeface="Century Gothic" panose="020B0502020202020204" pitchFamily="34" charset="0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171851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3A37270-69EF-42CC-945B-39D2E99F6E0C}"/>
              </a:ext>
            </a:extLst>
          </p:cNvPr>
          <p:cNvSpPr txBox="1"/>
          <p:nvPr/>
        </p:nvSpPr>
        <p:spPr>
          <a:xfrm>
            <a:off x="554650" y="1115080"/>
            <a:ext cx="935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entury Gothic" panose="020B0502020202020204" pitchFamily="34" charset="0"/>
              </a:rPr>
              <a:t>Comando 1 | Comando 2 |…| Comando 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867750-80C6-4BED-8D43-DB5A5602EF39}"/>
              </a:ext>
            </a:extLst>
          </p:cNvPr>
          <p:cNvSpPr txBox="1"/>
          <p:nvPr/>
        </p:nvSpPr>
        <p:spPr>
          <a:xfrm>
            <a:off x="554650" y="3136612"/>
            <a:ext cx="9351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latin typeface="Century Gothic" panose="020B0502020202020204" pitchFamily="34" charset="0"/>
              </a:rPr>
              <a:t>mkfifo &lt;nombre_tubería&gt;</a:t>
            </a:r>
          </a:p>
        </p:txBody>
      </p:sp>
    </p:spTree>
    <p:extLst>
      <p:ext uri="{BB962C8B-B14F-4D97-AF65-F5344CB8AC3E}">
        <p14:creationId xmlns:p14="http://schemas.microsoft.com/office/powerpoint/2010/main" val="918673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59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UnADM</dc:creator>
  <cp:lastModifiedBy>UnADM</cp:lastModifiedBy>
  <cp:revision>10</cp:revision>
  <dcterms:created xsi:type="dcterms:W3CDTF">2018-11-19T01:18:07Z</dcterms:created>
  <dcterms:modified xsi:type="dcterms:W3CDTF">2018-11-20T00:35:11Z</dcterms:modified>
</cp:coreProperties>
</file>