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5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5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4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43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7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03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0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6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45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0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9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07C8-5D6C-48BD-A847-202D009EAEF6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DAAC2-EB6E-402E-8FFA-8BECF92D10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95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20B3BA-D954-4DFA-B8BF-0C4A67AA3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1394"/>
            <a:ext cx="7199313" cy="3068559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214F6E3-420C-4524-8F31-C2A0FCE0E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604"/>
            <a:ext cx="7199313" cy="30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C87AB5A-735D-4310-97FF-E9FE5128B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1"/>
          <a:stretch/>
        </p:blipFill>
        <p:spPr>
          <a:xfrm>
            <a:off x="-1" y="539971"/>
            <a:ext cx="7199313" cy="3059685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B384A9E-39D6-49FA-A110-E5FE00548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34" b="38374"/>
          <a:stretch/>
        </p:blipFill>
        <p:spPr>
          <a:xfrm>
            <a:off x="0" y="4189467"/>
            <a:ext cx="7225357" cy="26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8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B968E62-AF8B-40F5-902A-7FAD0DD53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16"/>
          <a:stretch/>
        </p:blipFill>
        <p:spPr>
          <a:xfrm>
            <a:off x="54369" y="5702346"/>
            <a:ext cx="6981836" cy="1033054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B1E4AFB-11A5-4279-AD67-3C227AC05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" y="263912"/>
            <a:ext cx="6981836" cy="50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A33B98D-18F3-4B98-9349-A1D473730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" y="87528"/>
            <a:ext cx="6778308" cy="70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7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54A8749-37CC-4286-AA13-CB7E88701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5"/>
          <a:stretch/>
        </p:blipFill>
        <p:spPr>
          <a:xfrm>
            <a:off x="298002" y="207817"/>
            <a:ext cx="6603307" cy="2673927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F5C641B-C6E9-4E7D-A695-69C42CFD3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3196092"/>
            <a:ext cx="6857999" cy="37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2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8B28BE2-E333-416A-A77A-F3741A73D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 t="1" r="541" b="53854"/>
          <a:stretch/>
        </p:blipFill>
        <p:spPr>
          <a:xfrm>
            <a:off x="-1" y="3094388"/>
            <a:ext cx="7161374" cy="3349381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72FBE6D-8231-4678-AC08-32EC43EBE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65"/>
          <a:stretch/>
        </p:blipFill>
        <p:spPr>
          <a:xfrm>
            <a:off x="31032" y="534022"/>
            <a:ext cx="7130341" cy="17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8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2700C32-D28D-48B6-8A72-3CDC6224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02" y="110837"/>
            <a:ext cx="4447308" cy="4081853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CD574DC-0DF4-4A4E-A604-9AAE75C05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 t="1569" r="1618" b="4482"/>
          <a:stretch/>
        </p:blipFill>
        <p:spPr>
          <a:xfrm>
            <a:off x="738692" y="4448986"/>
            <a:ext cx="5869926" cy="26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8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3025B838-43AA-4A1C-84C8-5CB8A58A7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4" y="3008219"/>
            <a:ext cx="5867531" cy="41910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61E1CD-5159-4509-A44A-58024E19E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" y="204970"/>
            <a:ext cx="6801800" cy="27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3BD96A-A12D-45D5-B352-B3468B036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54" y="24813"/>
            <a:ext cx="4957403" cy="33441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C3355B-6B2F-464C-8403-7C3666D3D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" y="3368923"/>
            <a:ext cx="6420304" cy="38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captura de pantalla&#10;&#10;Descripción generada automáticamente">
            <a:extLst>
              <a:ext uri="{FF2B5EF4-FFF2-40B4-BE49-F238E27FC236}">
                <a16:creationId xmlns:a16="http://schemas.microsoft.com/office/drawing/2014/main" id="{F017738E-D68E-4BB4-AE12-C5C82E338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31" y="459574"/>
            <a:ext cx="4467849" cy="4229690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3E038C0-5402-4355-A7E2-2E8719F5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35"/>
            <a:ext cx="7199313" cy="38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2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C9A8A75-9A33-4507-B1D2-721AF8F57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97"/>
          <a:stretch/>
        </p:blipFill>
        <p:spPr>
          <a:xfrm>
            <a:off x="651258" y="117388"/>
            <a:ext cx="6017000" cy="4404127"/>
          </a:xfrm>
          <a:prstGeom prst="rect">
            <a:avLst/>
          </a:prstGeom>
        </p:spPr>
      </p:pic>
      <p:pic>
        <p:nvPicPr>
          <p:cNvPr id="5" name="Imagen 4" descr="Imagen que contiene texto, captura de pantalla&#10;&#10;Descripción generada automáticamente">
            <a:extLst>
              <a:ext uri="{FF2B5EF4-FFF2-40B4-BE49-F238E27FC236}">
                <a16:creationId xmlns:a16="http://schemas.microsoft.com/office/drawing/2014/main" id="{660C613F-63B6-4159-B2E7-C98BEE48C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" y="3351286"/>
            <a:ext cx="6974040" cy="37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755356-A74E-476D-849F-D4393090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897"/>
            <a:ext cx="7212520" cy="56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80FCDFF-55B5-4F7E-AA0F-A1C59B3D6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" t="8951" r="2817" b="5057"/>
          <a:stretch/>
        </p:blipFill>
        <p:spPr>
          <a:xfrm>
            <a:off x="180107" y="55420"/>
            <a:ext cx="6788728" cy="3477490"/>
          </a:xfrm>
          <a:prstGeom prst="rect">
            <a:avLst/>
          </a:prstGeom>
        </p:spPr>
      </p:pic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D47D096-18CB-4F7F-9E28-C73715112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t="8609" r="2399" b="5400"/>
          <a:stretch/>
        </p:blipFill>
        <p:spPr>
          <a:xfrm>
            <a:off x="207817" y="3707968"/>
            <a:ext cx="6719455" cy="3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7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38D8751-3B70-4D38-B949-6D21686B1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68824"/>
            <a:ext cx="7199313" cy="3180719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F0EA4CF-3886-4AF5-A423-2332EE1D7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29"/>
            <a:ext cx="7199313" cy="31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126C9BD-DF88-4690-A8D2-2EBFC0BA9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5"/>
          <a:stretch/>
        </p:blipFill>
        <p:spPr>
          <a:xfrm>
            <a:off x="19567" y="254809"/>
            <a:ext cx="7160178" cy="3220156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A2CBB35-C3DA-437C-92CD-F2DECCA18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934" b="4219"/>
          <a:stretch/>
        </p:blipFill>
        <p:spPr>
          <a:xfrm>
            <a:off x="69603" y="3706521"/>
            <a:ext cx="7060106" cy="33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62D8B3F-E92C-4777-8E96-B60AB4852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76"/>
          <a:stretch/>
        </p:blipFill>
        <p:spPr>
          <a:xfrm>
            <a:off x="269442" y="97076"/>
            <a:ext cx="3079892" cy="31171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AC33B5-3F68-494E-A779-B13F1A3A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2" y="3325091"/>
            <a:ext cx="6660427" cy="38742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EF6AAC2-CE02-439B-8FE3-10558A114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74" y="97076"/>
            <a:ext cx="3247061" cy="31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DD621D7-5B54-4D90-ACF8-C9B75C687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7520"/>
            <a:ext cx="7199313" cy="3581125"/>
          </a:xfrm>
          <a:prstGeom prst="rect">
            <a:avLst/>
          </a:prstGeom>
        </p:spPr>
      </p:pic>
      <p:pic>
        <p:nvPicPr>
          <p:cNvPr id="13" name="Imagen 1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0B6E1B6-DC6C-4CA3-AEF5-D57AAFB4E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0" y="4358626"/>
            <a:ext cx="5457011" cy="24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0DEED40-A91D-4779-892C-A607BD47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3513"/>
          <a:stretch/>
        </p:blipFill>
        <p:spPr>
          <a:xfrm>
            <a:off x="338209" y="3853734"/>
            <a:ext cx="3381547" cy="2991734"/>
          </a:xfrm>
          <a:prstGeom prst="rect">
            <a:avLst/>
          </a:prstGeom>
        </p:spPr>
      </p:pic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C5A3F61-8692-4AE9-9CD0-2CA9CE6C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9" y="140559"/>
            <a:ext cx="6430593" cy="3459097"/>
          </a:xfrm>
          <a:prstGeom prst="rect">
            <a:avLst/>
          </a:prstGeom>
        </p:spPr>
      </p:pic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5E01E1D-4182-4499-957D-C6AFB1F3FE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89" b="7295"/>
          <a:stretch/>
        </p:blipFill>
        <p:spPr>
          <a:xfrm>
            <a:off x="3894779" y="3805105"/>
            <a:ext cx="2729345" cy="32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493334-7933-4248-A48A-D49F6189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84"/>
            <a:ext cx="7199313" cy="3353618"/>
          </a:xfrm>
          <a:prstGeom prst="rect">
            <a:avLst/>
          </a:prstGeom>
        </p:spPr>
      </p:pic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76A59C5-CDF3-4374-9877-48FFE09957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 r="63820" b="5216"/>
          <a:stretch/>
        </p:blipFill>
        <p:spPr>
          <a:xfrm>
            <a:off x="110838" y="3558500"/>
            <a:ext cx="3377984" cy="3449857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3355AA0-39C7-458C-9317-95A84AC382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7" t="5384" r="18843" b="6599"/>
          <a:stretch/>
        </p:blipFill>
        <p:spPr>
          <a:xfrm>
            <a:off x="3585799" y="3525202"/>
            <a:ext cx="3591261" cy="34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3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Personalizado</PresentationFormat>
  <Paragraphs>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Nicolas Sayago</dc:creator>
  <cp:lastModifiedBy>Abigail Nicolas Sayago</cp:lastModifiedBy>
  <cp:revision>18</cp:revision>
  <dcterms:created xsi:type="dcterms:W3CDTF">2019-06-24T17:36:03Z</dcterms:created>
  <dcterms:modified xsi:type="dcterms:W3CDTF">2019-07-25T00:14:58Z</dcterms:modified>
</cp:coreProperties>
</file>