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1C4F2-FA41-48C2-BACF-89B3A3222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89038-D8BB-48BE-8C91-957133B1C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F23753-BE01-471C-840F-C02C6706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A7AC-943C-4721-AA2D-175CC1A851A7}" type="datetimeFigureOut">
              <a:rPr lang="es-MX" smtClean="0"/>
              <a:t>06/12/2019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F6970A-8615-4506-AF54-36F38BD1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2BDBBF-65E8-40C4-B649-156DD457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1C69-D175-438D-8B0D-6173DB17C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D6510-21B6-432C-AD09-C3D79BE9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ACD567-B685-4E7E-B1C0-326FE2B0D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FD7D5A-4B70-44FC-A415-BB5D3034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A7AC-943C-4721-AA2D-175CC1A851A7}" type="datetimeFigureOut">
              <a:rPr lang="es-MX" smtClean="0"/>
              <a:t>06/12/2019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DE2E5B-6604-481B-B7A9-73A003E8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B0420C-50A7-43CA-AE15-C8F41D41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1C69-D175-438D-8B0D-6173DB17C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52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96C797-7B2B-4E27-881E-1C27B508B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E3C34C-61C2-4974-9FE6-FE94F6952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97DFF-790C-440B-838F-AD422E96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A7AC-943C-4721-AA2D-175CC1A851A7}" type="datetimeFigureOut">
              <a:rPr lang="es-MX" smtClean="0"/>
              <a:t>06/12/2019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606A4F-2C8D-436C-9DE4-9EC98C34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20AFE4-7938-4303-B3FD-0E97A370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1C69-D175-438D-8B0D-6173DB17C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59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DDFD5-7FD8-478C-847C-339BC074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91208E-4112-4F38-80B8-A60B7553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154FBB-3004-4036-864E-B0A9D49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A7AC-943C-4721-AA2D-175CC1A851A7}" type="datetimeFigureOut">
              <a:rPr lang="es-MX" smtClean="0"/>
              <a:t>06/12/2019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5B8C95-F091-4060-AC4C-DED73C55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78330A-6583-41DF-8F80-6B59BD62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1C69-D175-438D-8B0D-6173DB17C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472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1FD4B-2D0D-48E5-BBC7-B2DB756C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51E5E-304D-4E5C-964D-4C1BE9855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27D142-80C9-4DFB-9E5D-1CB1C75D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A7AC-943C-4721-AA2D-175CC1A851A7}" type="datetimeFigureOut">
              <a:rPr lang="es-MX" smtClean="0"/>
              <a:t>06/12/2019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AC4501-179C-4548-915F-EF476384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FD4D75-2802-4C5B-B261-884400B8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1C69-D175-438D-8B0D-6173DB17C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412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BB624-7BA2-4091-A4BC-4C042B9D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6BC5A6-EF46-4B84-A581-8D46FEDD0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0BD131-08CD-4262-B409-79C1BA704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DAEA17-C5C6-4C99-959E-FD6982F0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A7AC-943C-4721-AA2D-175CC1A851A7}" type="datetimeFigureOut">
              <a:rPr lang="es-MX" smtClean="0"/>
              <a:t>06/12/2019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1D067E-CF04-4C97-B322-4F1E893B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F34DEB-71CC-4EC0-80E9-283D4219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1C69-D175-438D-8B0D-6173DB17C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41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B01DA-61B4-43E9-A739-CD256B3C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E7316D-BED8-4B2E-A479-EA6E7753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F7A5C8-950F-4DC2-B9E4-F03F04814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642954-8ED5-4BF1-9A1F-379483C0A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474129-213B-4517-A224-AFFCE0554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F3B831-F0BC-4E9C-BEDD-63B34756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A7AC-943C-4721-AA2D-175CC1A851A7}" type="datetimeFigureOut">
              <a:rPr lang="es-MX" smtClean="0"/>
              <a:t>06/12/2019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4A0734-6CE9-4A11-B16C-0448C9C1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476879-F471-4BA9-85C0-39DB1C6C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1C69-D175-438D-8B0D-6173DB17C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35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220CF-E123-4101-856D-D714272F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DBE6F1-DC0F-49B6-89C0-30680D53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A7AC-943C-4721-AA2D-175CC1A851A7}" type="datetimeFigureOut">
              <a:rPr lang="es-MX" smtClean="0"/>
              <a:t>06/12/2019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B6F5A4-094E-4D44-9133-7C6CF4A8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35F58D-A57E-4CD0-8612-E2CE77B8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1C69-D175-438D-8B0D-6173DB17C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187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30A828-DF58-4256-86B6-91FB5F00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A7AC-943C-4721-AA2D-175CC1A851A7}" type="datetimeFigureOut">
              <a:rPr lang="es-MX" smtClean="0"/>
              <a:t>06/12/2019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99181A-5F69-4426-8F5E-5776A7E1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A0B37C-B634-4BC7-B984-9FEBA76A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1C69-D175-438D-8B0D-6173DB17C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406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ABF24-3C26-44CB-B75A-7189BDB1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EFEEB8-3026-4D4D-9066-975218127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1214D4-B4F1-4B00-9A43-E0293A996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345DE9-C82B-4EBE-AC68-78F43253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A7AC-943C-4721-AA2D-175CC1A851A7}" type="datetimeFigureOut">
              <a:rPr lang="es-MX" smtClean="0"/>
              <a:t>06/12/2019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59FC72-E827-49DB-9B07-F7D4F958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18DDF0-5680-463A-A4FC-6F337B8A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1C69-D175-438D-8B0D-6173DB17C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981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1B3CE-8EA7-410E-BA69-91812A3B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71FA17-4532-4404-A74D-F541729DB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9CFEB6-5FD0-4B43-AD9A-0D257B426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ACFADF-AF04-434A-BF9D-EF3E9002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A7AC-943C-4721-AA2D-175CC1A851A7}" type="datetimeFigureOut">
              <a:rPr lang="es-MX" smtClean="0"/>
              <a:t>06/12/2019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F58D15-4339-4238-B4DC-23B7C2EF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147E93-C230-4DF4-8D5F-539832D0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1C69-D175-438D-8B0D-6173DB17C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6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DFA90C-E141-4CBF-9889-0C01A7F9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730DFA-2208-4F33-AF43-3FD43C369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F1F2AB-1677-4068-ADB4-5A016F59B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8A7AC-943C-4721-AA2D-175CC1A851A7}" type="datetimeFigureOut">
              <a:rPr lang="es-MX" smtClean="0"/>
              <a:t>06/12/2019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76B4AD-6B77-44F1-BA74-CE2061A7B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AE7C45-4728-4A04-9300-FA3AC46A2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D1C69-D175-438D-8B0D-6173DB17C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883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CD79C-2BAA-48CC-906D-9C30A4823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Aki</a:t>
            </a:r>
            <a:r>
              <a:rPr lang="es-MX" dirty="0"/>
              <a:t> ponemos las </a:t>
            </a:r>
            <a:r>
              <a:rPr lang="es-MX" dirty="0" err="1"/>
              <a:t>kozas</a:t>
            </a:r>
            <a:r>
              <a:rPr lang="es-MX" dirty="0"/>
              <a:t> </a:t>
            </a:r>
            <a:r>
              <a:rPr lang="es-MX"/>
              <a:t>ggg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DED1BB-75F1-4075-8428-292DA1A8E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503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85987679BCBE438AA5477557ED7DF8" ma:contentTypeVersion="26" ma:contentTypeDescription="Create a new document." ma:contentTypeScope="" ma:versionID="da4b29065e3bdab8f9d86c307d223794">
  <xsd:schema xmlns:xsd="http://www.w3.org/2001/XMLSchema" xmlns:xs="http://www.w3.org/2001/XMLSchema" xmlns:p="http://schemas.microsoft.com/office/2006/metadata/properties" xmlns:ns3="216bfc6b-ff9c-4b73-96a8-337af0506ccb" xmlns:ns4="1baa379e-ddc1-422c-b27b-5d821dd77e2f" targetNamespace="http://schemas.microsoft.com/office/2006/metadata/properties" ma:root="true" ma:fieldsID="c18d0c5c7f78165896d48dcc232741bc" ns3:_="" ns4:_="">
    <xsd:import namespace="216bfc6b-ff9c-4b73-96a8-337af0506ccb"/>
    <xsd:import namespace="1baa379e-ddc1-422c-b27b-5d821dd77e2f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fc6b-ff9c-4b73-96a8-337af0506ccb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2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3" nillable="true" ma:displayName="Culture Name" ma:internalName="CultureName">
      <xsd:simpleType>
        <xsd:restriction base="dms:Text"/>
      </xsd:simpleType>
    </xsd:element>
    <xsd:element name="AppVersion" ma:index="14" nillable="true" ma:displayName="App Version" ma:internalName="AppVersion">
      <xsd:simpleType>
        <xsd:restriction base="dms:Text"/>
      </xsd:simpleType>
    </xsd:element>
    <xsd:element name="Teachers" ma:index="1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2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3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3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a379e-ddc1-422c-b27b-5d821dd77e2f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5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ltureName xmlns="216bfc6b-ff9c-4b73-96a8-337af0506ccb" xsi:nil="true"/>
    <Student_Groups xmlns="216bfc6b-ff9c-4b73-96a8-337af0506ccb">
      <UserInfo>
        <DisplayName/>
        <AccountId xsi:nil="true"/>
        <AccountType/>
      </UserInfo>
    </Student_Groups>
    <Self_Registration_Enabled xmlns="216bfc6b-ff9c-4b73-96a8-337af0506ccb" xsi:nil="true"/>
    <Invited_Students xmlns="216bfc6b-ff9c-4b73-96a8-337af0506ccb" xsi:nil="true"/>
    <Has_Teacher_Only_SectionGroup xmlns="216bfc6b-ff9c-4b73-96a8-337af0506ccb" xsi:nil="true"/>
    <Is_Collaboration_Space_Locked xmlns="216bfc6b-ff9c-4b73-96a8-337af0506ccb" xsi:nil="true"/>
    <AppVersion xmlns="216bfc6b-ff9c-4b73-96a8-337af0506ccb" xsi:nil="true"/>
    <Owner xmlns="216bfc6b-ff9c-4b73-96a8-337af0506ccb">
      <UserInfo>
        <DisplayName/>
        <AccountId xsi:nil="true"/>
        <AccountType/>
      </UserInfo>
    </Owner>
    <Invited_Teachers xmlns="216bfc6b-ff9c-4b73-96a8-337af0506ccb" xsi:nil="true"/>
    <NotebookType xmlns="216bfc6b-ff9c-4b73-96a8-337af0506ccb" xsi:nil="true"/>
    <FolderType xmlns="216bfc6b-ff9c-4b73-96a8-337af0506ccb" xsi:nil="true"/>
    <Teachers xmlns="216bfc6b-ff9c-4b73-96a8-337af0506ccb">
      <UserInfo>
        <DisplayName/>
        <AccountId xsi:nil="true"/>
        <AccountType/>
      </UserInfo>
    </Teachers>
    <Students xmlns="216bfc6b-ff9c-4b73-96a8-337af0506ccb">
      <UserInfo>
        <DisplayName/>
        <AccountId xsi:nil="true"/>
        <AccountType/>
      </UserInfo>
    </Students>
    <Templates xmlns="216bfc6b-ff9c-4b73-96a8-337af0506ccb" xsi:nil="true"/>
    <DefaultSectionNames xmlns="216bfc6b-ff9c-4b73-96a8-337af0506ccb" xsi:nil="true"/>
  </documentManagement>
</p:properties>
</file>

<file path=customXml/itemProps1.xml><?xml version="1.0" encoding="utf-8"?>
<ds:datastoreItem xmlns:ds="http://schemas.openxmlformats.org/officeDocument/2006/customXml" ds:itemID="{AAF3F50A-3F3F-46F2-B33B-907B4442D9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6bfc6b-ff9c-4b73-96a8-337af0506ccb"/>
    <ds:schemaRef ds:uri="1baa379e-ddc1-422c-b27b-5d821dd77e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12A0D3-2A0E-4226-A487-30D75F28D8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E6124F-033A-4CEC-977D-BB676CCE6444}">
  <ds:schemaRefs>
    <ds:schemaRef ds:uri="http://purl.org/dc/terms/"/>
    <ds:schemaRef ds:uri="http://purl.org/dc/elements/1.1/"/>
    <ds:schemaRef ds:uri="http://www.w3.org/XML/1998/namespace"/>
    <ds:schemaRef ds:uri="1baa379e-ddc1-422c-b27b-5d821dd77e2f"/>
    <ds:schemaRef ds:uri="216bfc6b-ff9c-4b73-96a8-337af0506ccb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Aki ponemos las kozas ggg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Aki ponemos las kozas ggg</dc:title>
  <dc:creator>Eithne Gómez</dc:creator>
  <cp:lastModifiedBy>Eithne Gómez</cp:lastModifiedBy>
  <cp:revision>1</cp:revision>
  <dcterms:created xsi:type="dcterms:W3CDTF">2019-12-06T15:20:22Z</dcterms:created>
  <dcterms:modified xsi:type="dcterms:W3CDTF">2019-12-06T15:26:41Z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0x010100FF85987679BCBE438AA5477557ED7DF8</vt:lpwstr>
  </property>
</Properties>
</file>