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sldIdLst>
    <p:sldId id="257" r:id="rId5"/>
    <p:sldId id="258" r:id="rId6"/>
    <p:sldId id="259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C96642-D707-AEAA-A76B-C1FD6025A15D}" v="1397" dt="2019-12-04T02:42:54.956"/>
    <p1510:client id="{21473CE2-1982-6BEB-FCD7-643D96A6E1ED}" v="312" dt="2019-12-04T05:34:59.098"/>
    <p1510:client id="{828C8919-5075-4121-9DBF-EB633750CDC1}" v="606" dt="2019-12-04T05:59:03.194"/>
    <p1510:client id="{978FE0FA-00C5-4ECD-B82C-E7C0527A51CA}" v="174" dt="2019-12-04T03:03:50.095"/>
    <p1510:client id="{AB92D339-913B-470D-B83B-29E13D1E634E}" v="127" dt="2019-12-04T02:47:10.1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o Gomez Rodriguez" userId="f9a16f37-e444-49b8-9991-f5fed6b128e6" providerId="ADAL" clId="{828C8919-5075-4121-9DBF-EB633750CDC1}"/>
    <pc:docChg chg="custSel modSld">
      <pc:chgData name="Eduardo Gomez Rodriguez" userId="f9a16f37-e444-49b8-9991-f5fed6b128e6" providerId="ADAL" clId="{828C8919-5075-4121-9DBF-EB633750CDC1}" dt="2019-12-04T05:59:03.194" v="621" actId="1076"/>
      <pc:docMkLst>
        <pc:docMk/>
      </pc:docMkLst>
      <pc:sldChg chg="modSp">
        <pc:chgData name="Eduardo Gomez Rodriguez" userId="f9a16f37-e444-49b8-9991-f5fed6b128e6" providerId="ADAL" clId="{828C8919-5075-4121-9DBF-EB633750CDC1}" dt="2019-12-04T02:00:48.348" v="18" actId="20577"/>
        <pc:sldMkLst>
          <pc:docMk/>
          <pc:sldMk cId="3875671012" sldId="256"/>
        </pc:sldMkLst>
        <pc:spChg chg="mod">
          <ac:chgData name="Eduardo Gomez Rodriguez" userId="f9a16f37-e444-49b8-9991-f5fed6b128e6" providerId="ADAL" clId="{828C8919-5075-4121-9DBF-EB633750CDC1}" dt="2019-12-04T02:00:48.348" v="18" actId="20577"/>
          <ac:spMkLst>
            <pc:docMk/>
            <pc:sldMk cId="3875671012" sldId="256"/>
            <ac:spMk id="2" creationId="{953971FF-BD0B-4699-9BC6-486ABC7DE5CB}"/>
          </ac:spMkLst>
        </pc:spChg>
      </pc:sldChg>
      <pc:sldChg chg="modSp">
        <pc:chgData name="Eduardo Gomez Rodriguez" userId="f9a16f37-e444-49b8-9991-f5fed6b128e6" providerId="ADAL" clId="{828C8919-5075-4121-9DBF-EB633750CDC1}" dt="2019-12-04T05:28:58.038" v="614" actId="20577"/>
        <pc:sldMkLst>
          <pc:docMk/>
          <pc:sldMk cId="2988151395" sldId="257"/>
        </pc:sldMkLst>
        <pc:spChg chg="mod">
          <ac:chgData name="Eduardo Gomez Rodriguez" userId="f9a16f37-e444-49b8-9991-f5fed6b128e6" providerId="ADAL" clId="{828C8919-5075-4121-9DBF-EB633750CDC1}" dt="2019-12-04T05:24:56.462" v="441" actId="6549"/>
          <ac:spMkLst>
            <pc:docMk/>
            <pc:sldMk cId="2988151395" sldId="257"/>
            <ac:spMk id="2" creationId="{59330A5D-CE72-4D20-9D6C-2D28F8711EAC}"/>
          </ac:spMkLst>
        </pc:spChg>
        <pc:graphicFrameChg chg="mod">
          <ac:chgData name="Eduardo Gomez Rodriguez" userId="f9a16f37-e444-49b8-9991-f5fed6b128e6" providerId="ADAL" clId="{828C8919-5075-4121-9DBF-EB633750CDC1}" dt="2019-12-04T05:28:58.038" v="614" actId="20577"/>
          <ac:graphicFrameMkLst>
            <pc:docMk/>
            <pc:sldMk cId="2988151395" sldId="257"/>
            <ac:graphicFrameMk id="9" creationId="{40BA73B9-1C41-411F-8C68-E0538E7F2232}"/>
          </ac:graphicFrameMkLst>
        </pc:graphicFrameChg>
      </pc:sldChg>
      <pc:sldChg chg="addSp delSp modSp">
        <pc:chgData name="Eduardo Gomez Rodriguez" userId="f9a16f37-e444-49b8-9991-f5fed6b128e6" providerId="ADAL" clId="{828C8919-5075-4121-9DBF-EB633750CDC1}" dt="2019-12-04T05:59:03.194" v="621" actId="1076"/>
        <pc:sldMkLst>
          <pc:docMk/>
          <pc:sldMk cId="1901120550" sldId="259"/>
        </pc:sldMkLst>
        <pc:spChg chg="del">
          <ac:chgData name="Eduardo Gomez Rodriguez" userId="f9a16f37-e444-49b8-9991-f5fed6b128e6" providerId="ADAL" clId="{828C8919-5075-4121-9DBF-EB633750CDC1}" dt="2019-12-04T05:58:44.886" v="615" actId="478"/>
          <ac:spMkLst>
            <pc:docMk/>
            <pc:sldMk cId="1901120550" sldId="259"/>
            <ac:spMk id="3" creationId="{366C60B5-3121-45CF-91B0-DE32C36BCCD2}"/>
          </ac:spMkLst>
        </pc:spChg>
        <pc:spChg chg="add del mod">
          <ac:chgData name="Eduardo Gomez Rodriguez" userId="f9a16f37-e444-49b8-9991-f5fed6b128e6" providerId="ADAL" clId="{828C8919-5075-4121-9DBF-EB633750CDC1}" dt="2019-12-04T05:58:46.719" v="616" actId="478"/>
          <ac:spMkLst>
            <pc:docMk/>
            <pc:sldMk cId="1901120550" sldId="259"/>
            <ac:spMk id="5" creationId="{B63B5A7F-8071-4681-A289-E56FAC88037F}"/>
          </ac:spMkLst>
        </pc:spChg>
        <pc:picChg chg="add mod">
          <ac:chgData name="Eduardo Gomez Rodriguez" userId="f9a16f37-e444-49b8-9991-f5fed6b128e6" providerId="ADAL" clId="{828C8919-5075-4121-9DBF-EB633750CDC1}" dt="2019-12-04T05:59:03.194" v="621" actId="1076"/>
          <ac:picMkLst>
            <pc:docMk/>
            <pc:sldMk cId="1901120550" sldId="259"/>
            <ac:picMk id="7" creationId="{8B2628B2-932D-42CF-8325-284DCDB54A42}"/>
          </ac:picMkLst>
        </pc:picChg>
      </pc:sldChg>
      <pc:sldChg chg="modSp">
        <pc:chgData name="Eduardo Gomez Rodriguez" userId="f9a16f37-e444-49b8-9991-f5fed6b128e6" providerId="ADAL" clId="{828C8919-5075-4121-9DBF-EB633750CDC1}" dt="2019-12-04T05:18:25.726" v="323" actId="15"/>
        <pc:sldMkLst>
          <pc:docMk/>
          <pc:sldMk cId="4028952873" sldId="262"/>
        </pc:sldMkLst>
        <pc:spChg chg="mod">
          <ac:chgData name="Eduardo Gomez Rodriguez" userId="f9a16f37-e444-49b8-9991-f5fed6b128e6" providerId="ADAL" clId="{828C8919-5075-4121-9DBF-EB633750CDC1}" dt="2019-12-04T05:18:25.726" v="323" actId="15"/>
          <ac:spMkLst>
            <pc:docMk/>
            <pc:sldMk cId="4028952873" sldId="262"/>
            <ac:spMk id="4" creationId="{3620308D-E3D9-4E1E-A42D-92E5D142E24C}"/>
          </ac:spMkLst>
        </pc:spChg>
      </pc:sldChg>
      <pc:sldChg chg="modSp">
        <pc:chgData name="Eduardo Gomez Rodriguez" userId="f9a16f37-e444-49b8-9991-f5fed6b128e6" providerId="ADAL" clId="{828C8919-5075-4121-9DBF-EB633750CDC1}" dt="2019-12-04T05:18:54.161" v="324" actId="1076"/>
        <pc:sldMkLst>
          <pc:docMk/>
          <pc:sldMk cId="4227737928" sldId="263"/>
        </pc:sldMkLst>
        <pc:spChg chg="mod">
          <ac:chgData name="Eduardo Gomez Rodriguez" userId="f9a16f37-e444-49b8-9991-f5fed6b128e6" providerId="ADAL" clId="{828C8919-5075-4121-9DBF-EB633750CDC1}" dt="2019-12-04T05:18:54.161" v="324" actId="1076"/>
          <ac:spMkLst>
            <pc:docMk/>
            <pc:sldMk cId="4227737928" sldId="263"/>
            <ac:spMk id="4" creationId="{3620308D-E3D9-4E1E-A42D-92E5D142E24C}"/>
          </ac:spMkLst>
        </pc:spChg>
      </pc:sldChg>
    </pc:docChg>
  </pc:docChgLst>
  <pc:docChgLst>
    <pc:chgData name="Guest User" userId="S::urn:spo:anon#2868d3fdbc4e223cca45ee2c1589e0cf225d155d4b8fcf10d71bc08a05457df4::" providerId="AD" clId="Web-{978FE0FA-00C5-4ECD-B82C-E7C0527A51CA}"/>
    <pc:docChg chg="modSld">
      <pc:chgData name="Guest User" userId="S::urn:spo:anon#2868d3fdbc4e223cca45ee2c1589e0cf225d155d4b8fcf10d71bc08a05457df4::" providerId="AD" clId="Web-{978FE0FA-00C5-4ECD-B82C-E7C0527A51CA}" dt="2019-12-04T03:03:50.095" v="171" actId="20577"/>
      <pc:docMkLst>
        <pc:docMk/>
      </pc:docMkLst>
      <pc:sldChg chg="modSp">
        <pc:chgData name="Guest User" userId="S::urn:spo:anon#2868d3fdbc4e223cca45ee2c1589e0cf225d155d4b8fcf10d71bc08a05457df4::" providerId="AD" clId="Web-{978FE0FA-00C5-4ECD-B82C-E7C0527A51CA}" dt="2019-12-04T03:03:50.079" v="170" actId="20577"/>
        <pc:sldMkLst>
          <pc:docMk/>
          <pc:sldMk cId="591418124" sldId="260"/>
        </pc:sldMkLst>
        <pc:spChg chg="mod">
          <ac:chgData name="Guest User" userId="S::urn:spo:anon#2868d3fdbc4e223cca45ee2c1589e0cf225d155d4b8fcf10d71bc08a05457df4::" providerId="AD" clId="Web-{978FE0FA-00C5-4ECD-B82C-E7C0527A51CA}" dt="2019-12-04T03:03:50.079" v="170" actId="20577"/>
          <ac:spMkLst>
            <pc:docMk/>
            <pc:sldMk cId="591418124" sldId="260"/>
            <ac:spMk id="9" creationId="{7B1C303B-34C2-44B2-8A48-99D431B1DF74}"/>
          </ac:spMkLst>
        </pc:spChg>
      </pc:sldChg>
    </pc:docChg>
  </pc:docChgLst>
  <pc:docChgLst>
    <pc:chgData name="Ulises Axel Reyes Ortega" userId="fdb74008-9119-47e1-817d-1dfc8203b888" providerId="ADAL" clId="{AB92D339-913B-470D-B83B-29E13D1E634E}"/>
    <pc:docChg chg="custSel modSld">
      <pc:chgData name="Ulises Axel Reyes Ortega" userId="fdb74008-9119-47e1-817d-1dfc8203b888" providerId="ADAL" clId="{AB92D339-913B-470D-B83B-29E13D1E634E}" dt="2019-12-04T02:47:10.116" v="126" actId="404"/>
      <pc:docMkLst>
        <pc:docMk/>
      </pc:docMkLst>
      <pc:sldChg chg="modSp">
        <pc:chgData name="Ulises Axel Reyes Ortega" userId="fdb74008-9119-47e1-817d-1dfc8203b888" providerId="ADAL" clId="{AB92D339-913B-470D-B83B-29E13D1E634E}" dt="2019-12-04T02:47:10.116" v="126" actId="404"/>
        <pc:sldMkLst>
          <pc:docMk/>
          <pc:sldMk cId="4227737928" sldId="263"/>
        </pc:sldMkLst>
        <pc:spChg chg="mod">
          <ac:chgData name="Ulises Axel Reyes Ortega" userId="fdb74008-9119-47e1-817d-1dfc8203b888" providerId="ADAL" clId="{AB92D339-913B-470D-B83B-29E13D1E634E}" dt="2019-12-04T02:47:10.116" v="126" actId="404"/>
          <ac:spMkLst>
            <pc:docMk/>
            <pc:sldMk cId="4227737928" sldId="263"/>
            <ac:spMk id="4" creationId="{3620308D-E3D9-4E1E-A42D-92E5D142E24C}"/>
          </ac:spMkLst>
        </pc:spChg>
      </pc:sldChg>
    </pc:docChg>
  </pc:docChgLst>
  <pc:docChgLst>
    <pc:chgData name="Guest User" userId="S::urn:spo:anon#2868d3fdbc4e223cca45ee2c1589e0cf225d155d4b8fcf10d71bc08a05457df4::" providerId="AD" clId="Web-{21473CE2-1982-6BEB-FCD7-643D96A6E1ED}"/>
    <pc:docChg chg="modSld">
      <pc:chgData name="Guest User" userId="S::urn:spo:anon#2868d3fdbc4e223cca45ee2c1589e0cf225d155d4b8fcf10d71bc08a05457df4::" providerId="AD" clId="Web-{21473CE2-1982-6BEB-FCD7-643D96A6E1ED}" dt="2019-12-04T05:34:59.098" v="310" actId="20577"/>
      <pc:docMkLst>
        <pc:docMk/>
      </pc:docMkLst>
      <pc:sldChg chg="modSp">
        <pc:chgData name="Guest User" userId="S::urn:spo:anon#2868d3fdbc4e223cca45ee2c1589e0cf225d155d4b8fcf10d71bc08a05457df4::" providerId="AD" clId="Web-{21473CE2-1982-6BEB-FCD7-643D96A6E1ED}" dt="2019-12-04T05:07:16.220" v="220" actId="20577"/>
        <pc:sldMkLst>
          <pc:docMk/>
          <pc:sldMk cId="665140162" sldId="258"/>
        </pc:sldMkLst>
        <pc:spChg chg="mod">
          <ac:chgData name="Guest User" userId="S::urn:spo:anon#2868d3fdbc4e223cca45ee2c1589e0cf225d155d4b8fcf10d71bc08a05457df4::" providerId="AD" clId="Web-{21473CE2-1982-6BEB-FCD7-643D96A6E1ED}" dt="2019-12-04T05:07:16.220" v="220" actId="20577"/>
          <ac:spMkLst>
            <pc:docMk/>
            <pc:sldMk cId="665140162" sldId="258"/>
            <ac:spMk id="3" creationId="{366C60B5-3121-45CF-91B0-DE32C36BCCD2}"/>
          </ac:spMkLst>
        </pc:spChg>
      </pc:sldChg>
      <pc:sldChg chg="modSp">
        <pc:chgData name="Guest User" userId="S::urn:spo:anon#2868d3fdbc4e223cca45ee2c1589e0cf225d155d4b8fcf10d71bc08a05457df4::" providerId="AD" clId="Web-{21473CE2-1982-6BEB-FCD7-643D96A6E1ED}" dt="2019-12-04T05:34:59.098" v="309" actId="20577"/>
        <pc:sldMkLst>
          <pc:docMk/>
          <pc:sldMk cId="591418124" sldId="260"/>
        </pc:sldMkLst>
        <pc:spChg chg="mod">
          <ac:chgData name="Guest User" userId="S::urn:spo:anon#2868d3fdbc4e223cca45ee2c1589e0cf225d155d4b8fcf10d71bc08a05457df4::" providerId="AD" clId="Web-{21473CE2-1982-6BEB-FCD7-643D96A6E1ED}" dt="2019-12-04T05:34:59.098" v="309" actId="20577"/>
          <ac:spMkLst>
            <pc:docMk/>
            <pc:sldMk cId="591418124" sldId="260"/>
            <ac:spMk id="3" creationId="{366C60B5-3121-45CF-91B0-DE32C36BCCD2}"/>
          </ac:spMkLst>
        </pc:spChg>
      </pc:sldChg>
      <pc:sldChg chg="modSp">
        <pc:chgData name="Guest User" userId="S::urn:spo:anon#2868d3fdbc4e223cca45ee2c1589e0cf225d155d4b8fcf10d71bc08a05457df4::" providerId="AD" clId="Web-{21473CE2-1982-6BEB-FCD7-643D96A6E1ED}" dt="2019-12-04T05:32:03.268" v="224" actId="20577"/>
        <pc:sldMkLst>
          <pc:docMk/>
          <pc:sldMk cId="4028952873" sldId="262"/>
        </pc:sldMkLst>
        <pc:spChg chg="mod">
          <ac:chgData name="Guest User" userId="S::urn:spo:anon#2868d3fdbc4e223cca45ee2c1589e0cf225d155d4b8fcf10d71bc08a05457df4::" providerId="AD" clId="Web-{21473CE2-1982-6BEB-FCD7-643D96A6E1ED}" dt="2019-12-04T05:32:03.268" v="224" actId="20577"/>
          <ac:spMkLst>
            <pc:docMk/>
            <pc:sldMk cId="4028952873" sldId="262"/>
            <ac:spMk id="9" creationId="{94702697-53D3-477F-BF5A-DD7FBEC78583}"/>
          </ac:spMkLst>
        </pc:spChg>
      </pc:sldChg>
    </pc:docChg>
  </pc:docChgLst>
  <pc:docChgLst>
    <pc:chgData name="Guest User" userId="S::urn:spo:anon#2868d3fdbc4e223cca45ee2c1589e0cf225d155d4b8fcf10d71bc08a05457df4::" providerId="AD" clId="Web-{16C96642-D707-AEAA-A76B-C1FD6025A15D}"/>
    <pc:docChg chg="addSld delSld modSld addMainMaster delMainMaster">
      <pc:chgData name="Guest User" userId="S::urn:spo:anon#2868d3fdbc4e223cca45ee2c1589e0cf225d155d4b8fcf10d71bc08a05457df4::" providerId="AD" clId="Web-{16C96642-D707-AEAA-A76B-C1FD6025A15D}" dt="2019-12-04T02:42:53.487" v="1383" actId="20577"/>
      <pc:docMkLst>
        <pc:docMk/>
      </pc:docMkLst>
      <pc:sldChg chg="modSp del mod modClrScheme chgLayout">
        <pc:chgData name="Guest User" userId="S::urn:spo:anon#2868d3fdbc4e223cca45ee2c1589e0cf225d155d4b8fcf10d71bc08a05457df4::" providerId="AD" clId="Web-{16C96642-D707-AEAA-A76B-C1FD6025A15D}" dt="2019-12-04T02:09:11.835" v="26"/>
        <pc:sldMkLst>
          <pc:docMk/>
          <pc:sldMk cId="3875671012" sldId="256"/>
        </pc:sldMkLst>
        <pc:spChg chg="mod ord">
          <ac:chgData name="Guest User" userId="S::urn:spo:anon#2868d3fdbc4e223cca45ee2c1589e0cf225d155d4b8fcf10d71bc08a05457df4::" providerId="AD" clId="Web-{16C96642-D707-AEAA-A76B-C1FD6025A15D}" dt="2019-12-04T02:08:06.366" v="22" actId="20577"/>
          <ac:spMkLst>
            <pc:docMk/>
            <pc:sldMk cId="3875671012" sldId="256"/>
            <ac:spMk id="2" creationId="{953971FF-BD0B-4699-9BC6-486ABC7DE5CB}"/>
          </ac:spMkLst>
        </pc:spChg>
        <pc:spChg chg="mod ord">
          <ac:chgData name="Guest User" userId="S::urn:spo:anon#2868d3fdbc4e223cca45ee2c1589e0cf225d155d4b8fcf10d71bc08a05457df4::" providerId="AD" clId="Web-{16C96642-D707-AEAA-A76B-C1FD6025A15D}" dt="2019-12-04T02:07:54.975" v="10"/>
          <ac:spMkLst>
            <pc:docMk/>
            <pc:sldMk cId="3875671012" sldId="256"/>
            <ac:spMk id="3" creationId="{D8EFA8B9-D767-4670-9A77-7506F4CE214E}"/>
          </ac:spMkLst>
        </pc:spChg>
      </pc:sldChg>
      <pc:sldChg chg="addSp delSp modSp new mod setBg">
        <pc:chgData name="Guest User" userId="S::urn:spo:anon#2868d3fdbc4e223cca45ee2c1589e0cf225d155d4b8fcf10d71bc08a05457df4::" providerId="AD" clId="Web-{16C96642-D707-AEAA-A76B-C1FD6025A15D}" dt="2019-12-04T02:31:48.030" v="1293" actId="20577"/>
        <pc:sldMkLst>
          <pc:docMk/>
          <pc:sldMk cId="2988151395" sldId="257"/>
        </pc:sldMkLst>
        <pc:spChg chg="mod">
          <ac:chgData name="Guest User" userId="S::urn:spo:anon#2868d3fdbc4e223cca45ee2c1589e0cf225d155d4b8fcf10d71bc08a05457df4::" providerId="AD" clId="Web-{16C96642-D707-AEAA-A76B-C1FD6025A15D}" dt="2019-12-04T02:18:22.869" v="714" actId="20577"/>
          <ac:spMkLst>
            <pc:docMk/>
            <pc:sldMk cId="2988151395" sldId="257"/>
            <ac:spMk id="2" creationId="{59330A5D-CE72-4D20-9D6C-2D28F8711EAC}"/>
          </ac:spMkLst>
        </pc:spChg>
        <pc:spChg chg="del mod">
          <ac:chgData name="Guest User" userId="S::urn:spo:anon#2868d3fdbc4e223cca45ee2c1589e0cf225d155d4b8fcf10d71bc08a05457df4::" providerId="AD" clId="Web-{16C96642-D707-AEAA-A76B-C1FD6025A15D}" dt="2019-12-04T02:18:15.416" v="702"/>
          <ac:spMkLst>
            <pc:docMk/>
            <pc:sldMk cId="2988151395" sldId="257"/>
            <ac:spMk id="3" creationId="{366C60B5-3121-45CF-91B0-DE32C36BCCD2}"/>
          </ac:spMkLst>
        </pc:spChg>
        <pc:spChg chg="add del">
          <ac:chgData name="Guest User" userId="S::urn:spo:anon#2868d3fdbc4e223cca45ee2c1589e0cf225d155d4b8fcf10d71bc08a05457df4::" providerId="AD" clId="Web-{16C96642-D707-AEAA-A76B-C1FD6025A15D}" dt="2019-12-04T02:18:15.416" v="702"/>
          <ac:spMkLst>
            <pc:docMk/>
            <pc:sldMk cId="2988151395" sldId="257"/>
            <ac:spMk id="5" creationId="{CBB2B1F0-0DD6-4744-9A46-7A344FB48E40}"/>
          </ac:spMkLst>
        </pc:spChg>
        <pc:spChg chg="add del">
          <ac:chgData name="Guest User" userId="S::urn:spo:anon#2868d3fdbc4e223cca45ee2c1589e0cf225d155d4b8fcf10d71bc08a05457df4::" providerId="AD" clId="Web-{16C96642-D707-AEAA-A76B-C1FD6025A15D}" dt="2019-12-04T02:18:15.416" v="702"/>
          <ac:spMkLst>
            <pc:docMk/>
            <pc:sldMk cId="2988151395" sldId="257"/>
            <ac:spMk id="6" creationId="{52D502E5-F6B4-4D58-B4AE-FC466FF15EE8}"/>
          </ac:spMkLst>
        </pc:spChg>
        <pc:spChg chg="add del">
          <ac:chgData name="Guest User" userId="S::urn:spo:anon#2868d3fdbc4e223cca45ee2c1589e0cf225d155d4b8fcf10d71bc08a05457df4::" providerId="AD" clId="Web-{16C96642-D707-AEAA-A76B-C1FD6025A15D}" dt="2019-12-04T02:18:15.416" v="702"/>
          <ac:spMkLst>
            <pc:docMk/>
            <pc:sldMk cId="2988151395" sldId="257"/>
            <ac:spMk id="7" creationId="{9DECDBF4-02B6-4BB4-B65B-B8107AD6A9E8}"/>
          </ac:spMkLst>
        </pc:spChg>
        <pc:spChg chg="add del">
          <ac:chgData name="Guest User" userId="S::urn:spo:anon#2868d3fdbc4e223cca45ee2c1589e0cf225d155d4b8fcf10d71bc08a05457df4::" providerId="AD" clId="Web-{16C96642-D707-AEAA-A76B-C1FD6025A15D}" dt="2019-12-04T02:17:19.681" v="620"/>
          <ac:spMkLst>
            <pc:docMk/>
            <pc:sldMk cId="2988151395" sldId="257"/>
            <ac:spMk id="8" creationId="{E777E57D-6A88-4B5B-A068-2BA7FF4E8CCA}"/>
          </ac:spMkLst>
        </pc:spChg>
        <pc:spChg chg="add del">
          <ac:chgData name="Guest User" userId="S::urn:spo:anon#2868d3fdbc4e223cca45ee2c1589e0cf225d155d4b8fcf10d71bc08a05457df4::" providerId="AD" clId="Web-{16C96642-D707-AEAA-A76B-C1FD6025A15D}" dt="2019-12-04T02:17:19.681" v="620"/>
          <ac:spMkLst>
            <pc:docMk/>
            <pc:sldMk cId="2988151395" sldId="257"/>
            <ac:spMk id="10" creationId="{F7117410-A2A4-4085-9ADC-46744551DBDE}"/>
          </ac:spMkLst>
        </pc:spChg>
        <pc:spChg chg="add del">
          <ac:chgData name="Guest User" userId="S::urn:spo:anon#2868d3fdbc4e223cca45ee2c1589e0cf225d155d4b8fcf10d71bc08a05457df4::" providerId="AD" clId="Web-{16C96642-D707-AEAA-A76B-C1FD6025A15D}" dt="2019-12-04T02:17:19.681" v="620"/>
          <ac:spMkLst>
            <pc:docMk/>
            <pc:sldMk cId="2988151395" sldId="257"/>
            <ac:spMk id="12" creationId="{99F74EB5-E547-4FB4-95F5-BCC788F3C4A0}"/>
          </ac:spMkLst>
        </pc:spChg>
        <pc:spChg chg="add">
          <ac:chgData name="Guest User" userId="S::urn:spo:anon#2868d3fdbc4e223cca45ee2c1589e0cf225d155d4b8fcf10d71bc08a05457df4::" providerId="AD" clId="Web-{16C96642-D707-AEAA-A76B-C1FD6025A15D}" dt="2019-12-04T02:18:15.416" v="702"/>
          <ac:spMkLst>
            <pc:docMk/>
            <pc:sldMk cId="2988151395" sldId="257"/>
            <ac:spMk id="14" creationId="{46C2E80F-49A6-4372-B103-219D417A55ED}"/>
          </ac:spMkLst>
        </pc:spChg>
        <pc:graphicFrameChg chg="add modGraphic">
          <ac:chgData name="Guest User" userId="S::urn:spo:anon#2868d3fdbc4e223cca45ee2c1589e0cf225d155d4b8fcf10d71bc08a05457df4::" providerId="AD" clId="Web-{16C96642-D707-AEAA-A76B-C1FD6025A15D}" dt="2019-12-04T02:31:48.030" v="1293" actId="20577"/>
          <ac:graphicFrameMkLst>
            <pc:docMk/>
            <pc:sldMk cId="2988151395" sldId="257"/>
            <ac:graphicFrameMk id="9" creationId="{40BA73B9-1C41-411F-8C68-E0538E7F2232}"/>
          </ac:graphicFrameMkLst>
        </pc:graphicFrameChg>
      </pc:sldChg>
      <pc:sldChg chg="addSp modSp add mod replId setBg">
        <pc:chgData name="Guest User" userId="S::urn:spo:anon#2868d3fdbc4e223cca45ee2c1589e0cf225d155d4b8fcf10d71bc08a05457df4::" providerId="AD" clId="Web-{16C96642-D707-AEAA-A76B-C1FD6025A15D}" dt="2019-12-04T02:19:01.291" v="736"/>
        <pc:sldMkLst>
          <pc:docMk/>
          <pc:sldMk cId="665140162" sldId="258"/>
        </pc:sldMkLst>
        <pc:spChg chg="mod">
          <ac:chgData name="Guest User" userId="S::urn:spo:anon#2868d3fdbc4e223cca45ee2c1589e0cf225d155d4b8fcf10d71bc08a05457df4::" providerId="AD" clId="Web-{16C96642-D707-AEAA-A76B-C1FD6025A15D}" dt="2019-12-04T02:19:01.291" v="736"/>
          <ac:spMkLst>
            <pc:docMk/>
            <pc:sldMk cId="665140162" sldId="258"/>
            <ac:spMk id="2" creationId="{59330A5D-CE72-4D20-9D6C-2D28F8711EAC}"/>
          </ac:spMkLst>
        </pc:spChg>
        <pc:spChg chg="mod">
          <ac:chgData name="Guest User" userId="S::urn:spo:anon#2868d3fdbc4e223cca45ee2c1589e0cf225d155d4b8fcf10d71bc08a05457df4::" providerId="AD" clId="Web-{16C96642-D707-AEAA-A76B-C1FD6025A15D}" dt="2019-12-04T02:19:01.291" v="736"/>
          <ac:spMkLst>
            <pc:docMk/>
            <pc:sldMk cId="665140162" sldId="258"/>
            <ac:spMk id="3" creationId="{366C60B5-3121-45CF-91B0-DE32C36BCCD2}"/>
          </ac:spMkLst>
        </pc:spChg>
        <pc:spChg chg="add">
          <ac:chgData name="Guest User" userId="S::urn:spo:anon#2868d3fdbc4e223cca45ee2c1589e0cf225d155d4b8fcf10d71bc08a05457df4::" providerId="AD" clId="Web-{16C96642-D707-AEAA-A76B-C1FD6025A15D}" dt="2019-12-04T02:19:01.291" v="736"/>
          <ac:spMkLst>
            <pc:docMk/>
            <pc:sldMk cId="665140162" sldId="258"/>
            <ac:spMk id="8" creationId="{CBB2B1F0-0DD6-4744-9A46-7A344FB48E40}"/>
          </ac:spMkLst>
        </pc:spChg>
        <pc:spChg chg="add">
          <ac:chgData name="Guest User" userId="S::urn:spo:anon#2868d3fdbc4e223cca45ee2c1589e0cf225d155d4b8fcf10d71bc08a05457df4::" providerId="AD" clId="Web-{16C96642-D707-AEAA-A76B-C1FD6025A15D}" dt="2019-12-04T02:19:01.291" v="736"/>
          <ac:spMkLst>
            <pc:docMk/>
            <pc:sldMk cId="665140162" sldId="258"/>
            <ac:spMk id="10" creationId="{52D502E5-F6B4-4D58-B4AE-FC466FF15EE8}"/>
          </ac:spMkLst>
        </pc:spChg>
        <pc:spChg chg="add">
          <ac:chgData name="Guest User" userId="S::urn:spo:anon#2868d3fdbc4e223cca45ee2c1589e0cf225d155d4b8fcf10d71bc08a05457df4::" providerId="AD" clId="Web-{16C96642-D707-AEAA-A76B-C1FD6025A15D}" dt="2019-12-04T02:19:01.291" v="736"/>
          <ac:spMkLst>
            <pc:docMk/>
            <pc:sldMk cId="665140162" sldId="258"/>
            <ac:spMk id="12" creationId="{9DECDBF4-02B6-4BB4-B65B-B8107AD6A9E8}"/>
          </ac:spMkLst>
        </pc:spChg>
      </pc:sldChg>
      <pc:sldChg chg="modSp add replId">
        <pc:chgData name="Guest User" userId="S::urn:spo:anon#2868d3fdbc4e223cca45ee2c1589e0cf225d155d4b8fcf10d71bc08a05457df4::" providerId="AD" clId="Web-{16C96642-D707-AEAA-A76B-C1FD6025A15D}" dt="2019-12-04T02:19:29.932" v="764" actId="20577"/>
        <pc:sldMkLst>
          <pc:docMk/>
          <pc:sldMk cId="1901120550" sldId="259"/>
        </pc:sldMkLst>
        <pc:spChg chg="mod">
          <ac:chgData name="Guest User" userId="S::urn:spo:anon#2868d3fdbc4e223cca45ee2c1589e0cf225d155d4b8fcf10d71bc08a05457df4::" providerId="AD" clId="Web-{16C96642-D707-AEAA-A76B-C1FD6025A15D}" dt="2019-12-04T02:19:29.932" v="764" actId="20577"/>
          <ac:spMkLst>
            <pc:docMk/>
            <pc:sldMk cId="1901120550" sldId="259"/>
            <ac:spMk id="2" creationId="{59330A5D-CE72-4D20-9D6C-2D28F8711EAC}"/>
          </ac:spMkLst>
        </pc:spChg>
        <pc:spChg chg="mod">
          <ac:chgData name="Guest User" userId="S::urn:spo:anon#2868d3fdbc4e223cca45ee2c1589e0cf225d155d4b8fcf10d71bc08a05457df4::" providerId="AD" clId="Web-{16C96642-D707-AEAA-A76B-C1FD6025A15D}" dt="2019-12-04T02:19:24.666" v="740" actId="20577"/>
          <ac:spMkLst>
            <pc:docMk/>
            <pc:sldMk cId="1901120550" sldId="259"/>
            <ac:spMk id="3" creationId="{366C60B5-3121-45CF-91B0-DE32C36BCCD2}"/>
          </ac:spMkLst>
        </pc:spChg>
      </pc:sldChg>
      <pc:sldChg chg="addSp delSp modSp add replId">
        <pc:chgData name="Guest User" userId="S::urn:spo:anon#2868d3fdbc4e223cca45ee2c1589e0cf225d155d4b8fcf10d71bc08a05457df4::" providerId="AD" clId="Web-{16C96642-D707-AEAA-A76B-C1FD6025A15D}" dt="2019-12-04T02:42:38.362" v="1372" actId="20577"/>
        <pc:sldMkLst>
          <pc:docMk/>
          <pc:sldMk cId="591418124" sldId="260"/>
        </pc:sldMkLst>
        <pc:spChg chg="mod">
          <ac:chgData name="Guest User" userId="S::urn:spo:anon#2868d3fdbc4e223cca45ee2c1589e0cf225d155d4b8fcf10d71bc08a05457df4::" providerId="AD" clId="Web-{16C96642-D707-AEAA-A76B-C1FD6025A15D}" dt="2019-12-04T02:13:23.055" v="313" actId="20577"/>
          <ac:spMkLst>
            <pc:docMk/>
            <pc:sldMk cId="591418124" sldId="260"/>
            <ac:spMk id="2" creationId="{59330A5D-CE72-4D20-9D6C-2D28F8711EAC}"/>
          </ac:spMkLst>
        </pc:spChg>
        <pc:spChg chg="add del mod">
          <ac:chgData name="Guest User" userId="S::urn:spo:anon#2868d3fdbc4e223cca45ee2c1589e0cf225d155d4b8fcf10d71bc08a05457df4::" providerId="AD" clId="Web-{16C96642-D707-AEAA-A76B-C1FD6025A15D}" dt="2019-12-04T02:24:42.059" v="980" actId="20577"/>
          <ac:spMkLst>
            <pc:docMk/>
            <pc:sldMk cId="591418124" sldId="260"/>
            <ac:spMk id="3" creationId="{366C60B5-3121-45CF-91B0-DE32C36BCCD2}"/>
          </ac:spMkLst>
        </pc:spChg>
        <pc:spChg chg="add del mod">
          <ac:chgData name="Guest User" userId="S::urn:spo:anon#2868d3fdbc4e223cca45ee2c1589e0cf225d155d4b8fcf10d71bc08a05457df4::" providerId="AD" clId="Web-{16C96642-D707-AEAA-A76B-C1FD6025A15D}" dt="2019-12-04T02:22:06.902" v="908"/>
          <ac:spMkLst>
            <pc:docMk/>
            <pc:sldMk cId="591418124" sldId="260"/>
            <ac:spMk id="7" creationId="{7B33EDEC-AC53-4C48-A108-05921EC32A9B}"/>
          </ac:spMkLst>
        </pc:spChg>
        <pc:spChg chg="add mod">
          <ac:chgData name="Guest User" userId="S::urn:spo:anon#2868d3fdbc4e223cca45ee2c1589e0cf225d155d4b8fcf10d71bc08a05457df4::" providerId="AD" clId="Web-{16C96642-D707-AEAA-A76B-C1FD6025A15D}" dt="2019-12-04T02:42:38.362" v="1372" actId="20577"/>
          <ac:spMkLst>
            <pc:docMk/>
            <pc:sldMk cId="591418124" sldId="260"/>
            <ac:spMk id="9" creationId="{7B1C303B-34C2-44B2-8A48-99D431B1DF74}"/>
          </ac:spMkLst>
        </pc:spChg>
        <pc:picChg chg="add del mod ord">
          <ac:chgData name="Guest User" userId="S::urn:spo:anon#2868d3fdbc4e223cca45ee2c1589e0cf225d155d4b8fcf10d71bc08a05457df4::" providerId="AD" clId="Web-{16C96642-D707-AEAA-A76B-C1FD6025A15D}" dt="2019-12-04T02:14:59.415" v="338"/>
          <ac:picMkLst>
            <pc:docMk/>
            <pc:sldMk cId="591418124" sldId="260"/>
            <ac:picMk id="4" creationId="{F83C3011-A39F-4473-BDDE-1F4111020F3A}"/>
          </ac:picMkLst>
        </pc:picChg>
      </pc:sldChg>
      <pc:sldChg chg="add del replId">
        <pc:chgData name="Guest User" userId="S::urn:spo:anon#2868d3fdbc4e223cca45ee2c1589e0cf225d155d4b8fcf10d71bc08a05457df4::" providerId="AD" clId="Web-{16C96642-D707-AEAA-A76B-C1FD6025A15D}" dt="2019-12-04T02:20:30.011" v="771"/>
        <pc:sldMkLst>
          <pc:docMk/>
          <pc:sldMk cId="1814145901" sldId="261"/>
        </pc:sldMkLst>
      </pc:sldChg>
      <pc:sldChg chg="addSp delSp modSp add replId">
        <pc:chgData name="Guest User" userId="S::urn:spo:anon#2868d3fdbc4e223cca45ee2c1589e0cf225d155d4b8fcf10d71bc08a05457df4::" providerId="AD" clId="Web-{16C96642-D707-AEAA-A76B-C1FD6025A15D}" dt="2019-12-04T02:30:33.514" v="1253" actId="14100"/>
        <pc:sldMkLst>
          <pc:docMk/>
          <pc:sldMk cId="4028952873" sldId="262"/>
        </pc:sldMkLst>
        <pc:spChg chg="del">
          <ac:chgData name="Guest User" userId="S::urn:spo:anon#2868d3fdbc4e223cca45ee2c1589e0cf225d155d4b8fcf10d71bc08a05457df4::" providerId="AD" clId="Web-{16C96642-D707-AEAA-A76B-C1FD6025A15D}" dt="2019-12-04T02:22:24.339" v="913"/>
          <ac:spMkLst>
            <pc:docMk/>
            <pc:sldMk cId="4028952873" sldId="262"/>
            <ac:spMk id="3" creationId="{366C60B5-3121-45CF-91B0-DE32C36BCCD2}"/>
          </ac:spMkLst>
        </pc:spChg>
        <pc:spChg chg="add mod">
          <ac:chgData name="Guest User" userId="S::urn:spo:anon#2868d3fdbc4e223cca45ee2c1589e0cf225d155d4b8fcf10d71bc08a05457df4::" providerId="AD" clId="Web-{16C96642-D707-AEAA-A76B-C1FD6025A15D}" dt="2019-12-04T02:26:02.356" v="998" actId="20577"/>
          <ac:spMkLst>
            <pc:docMk/>
            <pc:sldMk cId="4028952873" sldId="262"/>
            <ac:spMk id="4" creationId="{3620308D-E3D9-4E1E-A42D-92E5D142E24C}"/>
          </ac:spMkLst>
        </pc:spChg>
        <pc:spChg chg="del mod">
          <ac:chgData name="Guest User" userId="S::urn:spo:anon#2868d3fdbc4e223cca45ee2c1589e0cf225d155d4b8fcf10d71bc08a05457df4::" providerId="AD" clId="Web-{16C96642-D707-AEAA-A76B-C1FD6025A15D}" dt="2019-12-04T02:23:47.934" v="936"/>
          <ac:spMkLst>
            <pc:docMk/>
            <pc:sldMk cId="4028952873" sldId="262"/>
            <ac:spMk id="7" creationId="{7B33EDEC-AC53-4C48-A108-05921EC32A9B}"/>
          </ac:spMkLst>
        </pc:spChg>
        <pc:spChg chg="add del mod">
          <ac:chgData name="Guest User" userId="S::urn:spo:anon#2868d3fdbc4e223cca45ee2c1589e0cf225d155d4b8fcf10d71bc08a05457df4::" providerId="AD" clId="Web-{16C96642-D707-AEAA-A76B-C1FD6025A15D}" dt="2019-12-04T02:22:37.261" v="916"/>
          <ac:spMkLst>
            <pc:docMk/>
            <pc:sldMk cId="4028952873" sldId="262"/>
            <ac:spMk id="8" creationId="{8BF0A872-D496-464F-BF31-686EBC162CB0}"/>
          </ac:spMkLst>
        </pc:spChg>
        <pc:spChg chg="add mod">
          <ac:chgData name="Guest User" userId="S::urn:spo:anon#2868d3fdbc4e223cca45ee2c1589e0cf225d155d4b8fcf10d71bc08a05457df4::" providerId="AD" clId="Web-{16C96642-D707-AEAA-A76B-C1FD6025A15D}" dt="2019-12-04T02:30:33.514" v="1253" actId="14100"/>
          <ac:spMkLst>
            <pc:docMk/>
            <pc:sldMk cId="4028952873" sldId="262"/>
            <ac:spMk id="9" creationId="{94702697-53D3-477F-BF5A-DD7FBEC78583}"/>
          </ac:spMkLst>
        </pc:spChg>
      </pc:sldChg>
      <pc:sldChg chg="delSp modSp add replId">
        <pc:chgData name="Guest User" userId="S::urn:spo:anon#2868d3fdbc4e223cca45ee2c1589e0cf225d155d4b8fcf10d71bc08a05457df4::" providerId="AD" clId="Web-{16C96642-D707-AEAA-A76B-C1FD6025A15D}" dt="2019-12-04T02:42:53.487" v="1382" actId="20577"/>
        <pc:sldMkLst>
          <pc:docMk/>
          <pc:sldMk cId="4227737928" sldId="263"/>
        </pc:sldMkLst>
        <pc:spChg chg="mod">
          <ac:chgData name="Guest User" userId="S::urn:spo:anon#2868d3fdbc4e223cca45ee2c1589e0cf225d155d4b8fcf10d71bc08a05457df4::" providerId="AD" clId="Web-{16C96642-D707-AEAA-A76B-C1FD6025A15D}" dt="2019-12-04T02:42:53.487" v="1382" actId="20577"/>
          <ac:spMkLst>
            <pc:docMk/>
            <pc:sldMk cId="4227737928" sldId="263"/>
            <ac:spMk id="4" creationId="{3620308D-E3D9-4E1E-A42D-92E5D142E24C}"/>
          </ac:spMkLst>
        </pc:spChg>
        <pc:spChg chg="del mod">
          <ac:chgData name="Guest User" userId="S::urn:spo:anon#2868d3fdbc4e223cca45ee2c1589e0cf225d155d4b8fcf10d71bc08a05457df4::" providerId="AD" clId="Web-{16C96642-D707-AEAA-A76B-C1FD6025A15D}" dt="2019-12-04T02:23:29.418" v="935"/>
          <ac:spMkLst>
            <pc:docMk/>
            <pc:sldMk cId="4227737928" sldId="263"/>
            <ac:spMk id="7" creationId="{7B33EDEC-AC53-4C48-A108-05921EC32A9B}"/>
          </ac:spMkLst>
        </pc:spChg>
        <pc:spChg chg="del">
          <ac:chgData name="Guest User" userId="S::urn:spo:anon#2868d3fdbc4e223cca45ee2c1589e0cf225d155d4b8fcf10d71bc08a05457df4::" providerId="AD" clId="Web-{16C96642-D707-AEAA-A76B-C1FD6025A15D}" dt="2019-12-04T02:23:26.715" v="934"/>
          <ac:spMkLst>
            <pc:docMk/>
            <pc:sldMk cId="4227737928" sldId="263"/>
            <ac:spMk id="9" creationId="{94702697-53D3-477F-BF5A-DD7FBEC78583}"/>
          </ac:spMkLst>
        </pc:spChg>
      </pc:sldChg>
      <pc:sldMasterChg chg="del delSldLayout">
        <pc:chgData name="Guest User" userId="S::urn:spo:anon#2868d3fdbc4e223cca45ee2c1589e0cf225d155d4b8fcf10d71bc08a05457df4::" providerId="AD" clId="Web-{16C96642-D707-AEAA-A76B-C1FD6025A15D}" dt="2019-12-04T02:05:48.881" v="8"/>
        <pc:sldMasterMkLst>
          <pc:docMk/>
          <pc:sldMasterMk cId="4220190492" sldId="2147483648"/>
        </pc:sldMasterMkLst>
        <pc:sldLayoutChg chg="del">
          <pc:chgData name="Guest User" userId="S::urn:spo:anon#2868d3fdbc4e223cca45ee2c1589e0cf225d155d4b8fcf10d71bc08a05457df4::" providerId="AD" clId="Web-{16C96642-D707-AEAA-A76B-C1FD6025A15D}" dt="2019-12-04T02:05:48.881" v="8"/>
          <pc:sldLayoutMkLst>
            <pc:docMk/>
            <pc:sldMasterMk cId="4220190492" sldId="2147483648"/>
            <pc:sldLayoutMk cId="4279007779" sldId="2147483649"/>
          </pc:sldLayoutMkLst>
        </pc:sldLayoutChg>
        <pc:sldLayoutChg chg="del">
          <pc:chgData name="Guest User" userId="S::urn:spo:anon#2868d3fdbc4e223cca45ee2c1589e0cf225d155d4b8fcf10d71bc08a05457df4::" providerId="AD" clId="Web-{16C96642-D707-AEAA-A76B-C1FD6025A15D}" dt="2019-12-04T02:05:48.881" v="8"/>
          <pc:sldLayoutMkLst>
            <pc:docMk/>
            <pc:sldMasterMk cId="4220190492" sldId="2147483648"/>
            <pc:sldLayoutMk cId="3921809462" sldId="2147483650"/>
          </pc:sldLayoutMkLst>
        </pc:sldLayoutChg>
        <pc:sldLayoutChg chg="del">
          <pc:chgData name="Guest User" userId="S::urn:spo:anon#2868d3fdbc4e223cca45ee2c1589e0cf225d155d4b8fcf10d71bc08a05457df4::" providerId="AD" clId="Web-{16C96642-D707-AEAA-A76B-C1FD6025A15D}" dt="2019-12-04T02:05:48.881" v="8"/>
          <pc:sldLayoutMkLst>
            <pc:docMk/>
            <pc:sldMasterMk cId="4220190492" sldId="2147483648"/>
            <pc:sldLayoutMk cId="3230148576" sldId="2147483651"/>
          </pc:sldLayoutMkLst>
        </pc:sldLayoutChg>
        <pc:sldLayoutChg chg="del">
          <pc:chgData name="Guest User" userId="S::urn:spo:anon#2868d3fdbc4e223cca45ee2c1589e0cf225d155d4b8fcf10d71bc08a05457df4::" providerId="AD" clId="Web-{16C96642-D707-AEAA-A76B-C1FD6025A15D}" dt="2019-12-04T02:05:48.881" v="8"/>
          <pc:sldLayoutMkLst>
            <pc:docMk/>
            <pc:sldMasterMk cId="4220190492" sldId="2147483648"/>
            <pc:sldLayoutMk cId="3760070791" sldId="2147483652"/>
          </pc:sldLayoutMkLst>
        </pc:sldLayoutChg>
        <pc:sldLayoutChg chg="del">
          <pc:chgData name="Guest User" userId="S::urn:spo:anon#2868d3fdbc4e223cca45ee2c1589e0cf225d155d4b8fcf10d71bc08a05457df4::" providerId="AD" clId="Web-{16C96642-D707-AEAA-A76B-C1FD6025A15D}" dt="2019-12-04T02:05:48.881" v="8"/>
          <pc:sldLayoutMkLst>
            <pc:docMk/>
            <pc:sldMasterMk cId="4220190492" sldId="2147483648"/>
            <pc:sldLayoutMk cId="4244434135" sldId="2147483653"/>
          </pc:sldLayoutMkLst>
        </pc:sldLayoutChg>
        <pc:sldLayoutChg chg="del">
          <pc:chgData name="Guest User" userId="S::urn:spo:anon#2868d3fdbc4e223cca45ee2c1589e0cf225d155d4b8fcf10d71bc08a05457df4::" providerId="AD" clId="Web-{16C96642-D707-AEAA-A76B-C1FD6025A15D}" dt="2019-12-04T02:05:48.881" v="8"/>
          <pc:sldLayoutMkLst>
            <pc:docMk/>
            <pc:sldMasterMk cId="4220190492" sldId="2147483648"/>
            <pc:sldLayoutMk cId="198249570" sldId="2147483654"/>
          </pc:sldLayoutMkLst>
        </pc:sldLayoutChg>
        <pc:sldLayoutChg chg="del">
          <pc:chgData name="Guest User" userId="S::urn:spo:anon#2868d3fdbc4e223cca45ee2c1589e0cf225d155d4b8fcf10d71bc08a05457df4::" providerId="AD" clId="Web-{16C96642-D707-AEAA-A76B-C1FD6025A15D}" dt="2019-12-04T02:05:48.881" v="8"/>
          <pc:sldLayoutMkLst>
            <pc:docMk/>
            <pc:sldMasterMk cId="4220190492" sldId="2147483648"/>
            <pc:sldLayoutMk cId="1690028639" sldId="2147483655"/>
          </pc:sldLayoutMkLst>
        </pc:sldLayoutChg>
        <pc:sldLayoutChg chg="del">
          <pc:chgData name="Guest User" userId="S::urn:spo:anon#2868d3fdbc4e223cca45ee2c1589e0cf225d155d4b8fcf10d71bc08a05457df4::" providerId="AD" clId="Web-{16C96642-D707-AEAA-A76B-C1FD6025A15D}" dt="2019-12-04T02:05:48.881" v="8"/>
          <pc:sldLayoutMkLst>
            <pc:docMk/>
            <pc:sldMasterMk cId="4220190492" sldId="2147483648"/>
            <pc:sldLayoutMk cId="3999250875" sldId="2147483656"/>
          </pc:sldLayoutMkLst>
        </pc:sldLayoutChg>
        <pc:sldLayoutChg chg="del">
          <pc:chgData name="Guest User" userId="S::urn:spo:anon#2868d3fdbc4e223cca45ee2c1589e0cf225d155d4b8fcf10d71bc08a05457df4::" providerId="AD" clId="Web-{16C96642-D707-AEAA-A76B-C1FD6025A15D}" dt="2019-12-04T02:05:48.881" v="8"/>
          <pc:sldLayoutMkLst>
            <pc:docMk/>
            <pc:sldMasterMk cId="4220190492" sldId="2147483648"/>
            <pc:sldLayoutMk cId="4205635336" sldId="2147483657"/>
          </pc:sldLayoutMkLst>
        </pc:sldLayoutChg>
        <pc:sldLayoutChg chg="del">
          <pc:chgData name="Guest User" userId="S::urn:spo:anon#2868d3fdbc4e223cca45ee2c1589e0cf225d155d4b8fcf10d71bc08a05457df4::" providerId="AD" clId="Web-{16C96642-D707-AEAA-A76B-C1FD6025A15D}" dt="2019-12-04T02:05:48.881" v="8"/>
          <pc:sldLayoutMkLst>
            <pc:docMk/>
            <pc:sldMasterMk cId="4220190492" sldId="2147483648"/>
            <pc:sldLayoutMk cId="1328857306" sldId="2147483658"/>
          </pc:sldLayoutMkLst>
        </pc:sldLayoutChg>
        <pc:sldLayoutChg chg="del">
          <pc:chgData name="Guest User" userId="S::urn:spo:anon#2868d3fdbc4e223cca45ee2c1589e0cf225d155d4b8fcf10d71bc08a05457df4::" providerId="AD" clId="Web-{16C96642-D707-AEAA-A76B-C1FD6025A15D}" dt="2019-12-04T02:05:48.881" v="8"/>
          <pc:sldLayoutMkLst>
            <pc:docMk/>
            <pc:sldMasterMk cId="4220190492" sldId="2147483648"/>
            <pc:sldLayoutMk cId="1088080507" sldId="2147483659"/>
          </pc:sldLayoutMkLst>
        </pc:sldLayoutChg>
      </pc:sldMasterChg>
      <pc:sldMasterChg chg="add del addSldLayout delSldLayout modSldLayout">
        <pc:chgData name="Guest User" userId="S::urn:spo:anon#2868d3fdbc4e223cca45ee2c1589e0cf225d155d4b8fcf10d71bc08a05457df4::" providerId="AD" clId="Web-{16C96642-D707-AEAA-A76B-C1FD6025A15D}" dt="2019-12-04T02:06:02.599" v="9"/>
        <pc:sldMasterMkLst>
          <pc:docMk/>
          <pc:sldMasterMk cId="1603725443" sldId="2147483660"/>
        </pc:sldMasterMkLst>
        <pc:sldLayoutChg chg="add del mod replId">
          <pc:chgData name="Guest User" userId="S::urn:spo:anon#2868d3fdbc4e223cca45ee2c1589e0cf225d155d4b8fcf10d71bc08a05457df4::" providerId="AD" clId="Web-{16C96642-D707-AEAA-A76B-C1FD6025A15D}" dt="2019-12-04T02:06:02.599" v="9"/>
          <pc:sldLayoutMkLst>
            <pc:docMk/>
            <pc:sldMasterMk cId="1603725443" sldId="2147483660"/>
            <pc:sldLayoutMk cId="550658853" sldId="2147483661"/>
          </pc:sldLayoutMkLst>
        </pc:sldLayoutChg>
        <pc:sldLayoutChg chg="add del mod replId">
          <pc:chgData name="Guest User" userId="S::urn:spo:anon#2868d3fdbc4e223cca45ee2c1589e0cf225d155d4b8fcf10d71bc08a05457df4::" providerId="AD" clId="Web-{16C96642-D707-AEAA-A76B-C1FD6025A15D}" dt="2019-12-04T02:06:02.599" v="9"/>
          <pc:sldLayoutMkLst>
            <pc:docMk/>
            <pc:sldMasterMk cId="1603725443" sldId="2147483660"/>
            <pc:sldLayoutMk cId="2751873723" sldId="2147483662"/>
          </pc:sldLayoutMkLst>
        </pc:sldLayoutChg>
        <pc:sldLayoutChg chg="add del mod replId">
          <pc:chgData name="Guest User" userId="S::urn:spo:anon#2868d3fdbc4e223cca45ee2c1589e0cf225d155d4b8fcf10d71bc08a05457df4::" providerId="AD" clId="Web-{16C96642-D707-AEAA-A76B-C1FD6025A15D}" dt="2019-12-04T02:06:02.599" v="9"/>
          <pc:sldLayoutMkLst>
            <pc:docMk/>
            <pc:sldMasterMk cId="1603725443" sldId="2147483660"/>
            <pc:sldLayoutMk cId="1048256964" sldId="2147483663"/>
          </pc:sldLayoutMkLst>
        </pc:sldLayoutChg>
        <pc:sldLayoutChg chg="add del mod replId">
          <pc:chgData name="Guest User" userId="S::urn:spo:anon#2868d3fdbc4e223cca45ee2c1589e0cf225d155d4b8fcf10d71bc08a05457df4::" providerId="AD" clId="Web-{16C96642-D707-AEAA-A76B-C1FD6025A15D}" dt="2019-12-04T02:06:02.599" v="9"/>
          <pc:sldLayoutMkLst>
            <pc:docMk/>
            <pc:sldMasterMk cId="1603725443" sldId="2147483660"/>
            <pc:sldLayoutMk cId="1285222656" sldId="2147483664"/>
          </pc:sldLayoutMkLst>
        </pc:sldLayoutChg>
        <pc:sldLayoutChg chg="add del mod replId">
          <pc:chgData name="Guest User" userId="S::urn:spo:anon#2868d3fdbc4e223cca45ee2c1589e0cf225d155d4b8fcf10d71bc08a05457df4::" providerId="AD" clId="Web-{16C96642-D707-AEAA-A76B-C1FD6025A15D}" dt="2019-12-04T02:06:02.599" v="9"/>
          <pc:sldLayoutMkLst>
            <pc:docMk/>
            <pc:sldMasterMk cId="1603725443" sldId="2147483660"/>
            <pc:sldLayoutMk cId="221632984" sldId="2147483665"/>
          </pc:sldLayoutMkLst>
        </pc:sldLayoutChg>
        <pc:sldLayoutChg chg="add del mod replId">
          <pc:chgData name="Guest User" userId="S::urn:spo:anon#2868d3fdbc4e223cca45ee2c1589e0cf225d155d4b8fcf10d71bc08a05457df4::" providerId="AD" clId="Web-{16C96642-D707-AEAA-A76B-C1FD6025A15D}" dt="2019-12-04T02:06:02.599" v="9"/>
          <pc:sldLayoutMkLst>
            <pc:docMk/>
            <pc:sldMasterMk cId="1603725443" sldId="2147483660"/>
            <pc:sldLayoutMk cId="1800378506" sldId="2147483666"/>
          </pc:sldLayoutMkLst>
        </pc:sldLayoutChg>
        <pc:sldLayoutChg chg="add del mod replId">
          <pc:chgData name="Guest User" userId="S::urn:spo:anon#2868d3fdbc4e223cca45ee2c1589e0cf225d155d4b8fcf10d71bc08a05457df4::" providerId="AD" clId="Web-{16C96642-D707-AEAA-A76B-C1FD6025A15D}" dt="2019-12-04T02:06:02.599" v="9"/>
          <pc:sldLayoutMkLst>
            <pc:docMk/>
            <pc:sldMasterMk cId="1603725443" sldId="2147483660"/>
            <pc:sldLayoutMk cId="3068778253" sldId="2147483667"/>
          </pc:sldLayoutMkLst>
        </pc:sldLayoutChg>
        <pc:sldLayoutChg chg="add del mod replId">
          <pc:chgData name="Guest User" userId="S::urn:spo:anon#2868d3fdbc4e223cca45ee2c1589e0cf225d155d4b8fcf10d71bc08a05457df4::" providerId="AD" clId="Web-{16C96642-D707-AEAA-A76B-C1FD6025A15D}" dt="2019-12-04T02:06:02.599" v="9"/>
          <pc:sldLayoutMkLst>
            <pc:docMk/>
            <pc:sldMasterMk cId="1603725443" sldId="2147483660"/>
            <pc:sldLayoutMk cId="1217382389" sldId="2147483668"/>
          </pc:sldLayoutMkLst>
        </pc:sldLayoutChg>
        <pc:sldLayoutChg chg="add del mod replId">
          <pc:chgData name="Guest User" userId="S::urn:spo:anon#2868d3fdbc4e223cca45ee2c1589e0cf225d155d4b8fcf10d71bc08a05457df4::" providerId="AD" clId="Web-{16C96642-D707-AEAA-A76B-C1FD6025A15D}" dt="2019-12-04T02:06:02.599" v="9"/>
          <pc:sldLayoutMkLst>
            <pc:docMk/>
            <pc:sldMasterMk cId="1603725443" sldId="2147483660"/>
            <pc:sldLayoutMk cId="837988419" sldId="2147483669"/>
          </pc:sldLayoutMkLst>
        </pc:sldLayoutChg>
        <pc:sldLayoutChg chg="add del mod replId">
          <pc:chgData name="Guest User" userId="S::urn:spo:anon#2868d3fdbc4e223cca45ee2c1589e0cf225d155d4b8fcf10d71bc08a05457df4::" providerId="AD" clId="Web-{16C96642-D707-AEAA-A76B-C1FD6025A15D}" dt="2019-12-04T02:06:02.599" v="9"/>
          <pc:sldLayoutMkLst>
            <pc:docMk/>
            <pc:sldMasterMk cId="1603725443" sldId="2147483660"/>
            <pc:sldLayoutMk cId="1120822033" sldId="2147483670"/>
          </pc:sldLayoutMkLst>
        </pc:sldLayoutChg>
        <pc:sldLayoutChg chg="add del mod replId">
          <pc:chgData name="Guest User" userId="S::urn:spo:anon#2868d3fdbc4e223cca45ee2c1589e0cf225d155d4b8fcf10d71bc08a05457df4::" providerId="AD" clId="Web-{16C96642-D707-AEAA-A76B-C1FD6025A15D}" dt="2019-12-04T02:06:02.599" v="9"/>
          <pc:sldLayoutMkLst>
            <pc:docMk/>
            <pc:sldMasterMk cId="1603725443" sldId="2147483660"/>
            <pc:sldLayoutMk cId="2469195734" sldId="2147483671"/>
          </pc:sldLayoutMkLst>
        </pc:sldLayoutChg>
      </pc:sldMasterChg>
      <pc:sldMasterChg chg="add del addSldLayout delSldLayout modSldLayout">
        <pc:chgData name="Guest User" userId="S::urn:spo:anon#2868d3fdbc4e223cca45ee2c1589e0cf225d155d4b8fcf10d71bc08a05457df4::" providerId="AD" clId="Web-{16C96642-D707-AEAA-A76B-C1FD6025A15D}" dt="2019-12-04T02:07:54.975" v="10"/>
        <pc:sldMasterMkLst>
          <pc:docMk/>
          <pc:sldMasterMk cId="1256005793" sldId="2147483672"/>
        </pc:sldMasterMkLst>
        <pc:sldLayoutChg chg="add del mod replId">
          <pc:chgData name="Guest User" userId="S::urn:spo:anon#2868d3fdbc4e223cca45ee2c1589e0cf225d155d4b8fcf10d71bc08a05457df4::" providerId="AD" clId="Web-{16C96642-D707-AEAA-A76B-C1FD6025A15D}" dt="2019-12-04T02:07:54.975" v="10"/>
          <pc:sldLayoutMkLst>
            <pc:docMk/>
            <pc:sldMasterMk cId="1256005793" sldId="2147483672"/>
            <pc:sldLayoutMk cId="1172740387" sldId="2147483673"/>
          </pc:sldLayoutMkLst>
        </pc:sldLayoutChg>
        <pc:sldLayoutChg chg="add del mod replId">
          <pc:chgData name="Guest User" userId="S::urn:spo:anon#2868d3fdbc4e223cca45ee2c1589e0cf225d155d4b8fcf10d71bc08a05457df4::" providerId="AD" clId="Web-{16C96642-D707-AEAA-A76B-C1FD6025A15D}" dt="2019-12-04T02:07:54.975" v="10"/>
          <pc:sldLayoutMkLst>
            <pc:docMk/>
            <pc:sldMasterMk cId="1256005793" sldId="2147483672"/>
            <pc:sldLayoutMk cId="662445683" sldId="2147483674"/>
          </pc:sldLayoutMkLst>
        </pc:sldLayoutChg>
        <pc:sldLayoutChg chg="add del mod replId">
          <pc:chgData name="Guest User" userId="S::urn:spo:anon#2868d3fdbc4e223cca45ee2c1589e0cf225d155d4b8fcf10d71bc08a05457df4::" providerId="AD" clId="Web-{16C96642-D707-AEAA-A76B-C1FD6025A15D}" dt="2019-12-04T02:07:54.975" v="10"/>
          <pc:sldLayoutMkLst>
            <pc:docMk/>
            <pc:sldMasterMk cId="1256005793" sldId="2147483672"/>
            <pc:sldLayoutMk cId="932382501" sldId="2147483675"/>
          </pc:sldLayoutMkLst>
        </pc:sldLayoutChg>
        <pc:sldLayoutChg chg="add del mod replId">
          <pc:chgData name="Guest User" userId="S::urn:spo:anon#2868d3fdbc4e223cca45ee2c1589e0cf225d155d4b8fcf10d71bc08a05457df4::" providerId="AD" clId="Web-{16C96642-D707-AEAA-A76B-C1FD6025A15D}" dt="2019-12-04T02:07:54.975" v="10"/>
          <pc:sldLayoutMkLst>
            <pc:docMk/>
            <pc:sldMasterMk cId="1256005793" sldId="2147483672"/>
            <pc:sldLayoutMk cId="1732076804" sldId="2147483676"/>
          </pc:sldLayoutMkLst>
        </pc:sldLayoutChg>
        <pc:sldLayoutChg chg="add del mod replId">
          <pc:chgData name="Guest User" userId="S::urn:spo:anon#2868d3fdbc4e223cca45ee2c1589e0cf225d155d4b8fcf10d71bc08a05457df4::" providerId="AD" clId="Web-{16C96642-D707-AEAA-A76B-C1FD6025A15D}" dt="2019-12-04T02:07:54.975" v="10"/>
          <pc:sldLayoutMkLst>
            <pc:docMk/>
            <pc:sldMasterMk cId="1256005793" sldId="2147483672"/>
            <pc:sldLayoutMk cId="3327353181" sldId="2147483677"/>
          </pc:sldLayoutMkLst>
        </pc:sldLayoutChg>
        <pc:sldLayoutChg chg="add del mod replId">
          <pc:chgData name="Guest User" userId="S::urn:spo:anon#2868d3fdbc4e223cca45ee2c1589e0cf225d155d4b8fcf10d71bc08a05457df4::" providerId="AD" clId="Web-{16C96642-D707-AEAA-A76B-C1FD6025A15D}" dt="2019-12-04T02:07:54.975" v="10"/>
          <pc:sldLayoutMkLst>
            <pc:docMk/>
            <pc:sldMasterMk cId="1256005793" sldId="2147483672"/>
            <pc:sldLayoutMk cId="3264012173" sldId="2147483678"/>
          </pc:sldLayoutMkLst>
        </pc:sldLayoutChg>
        <pc:sldLayoutChg chg="add del mod replId">
          <pc:chgData name="Guest User" userId="S::urn:spo:anon#2868d3fdbc4e223cca45ee2c1589e0cf225d155d4b8fcf10d71bc08a05457df4::" providerId="AD" clId="Web-{16C96642-D707-AEAA-A76B-C1FD6025A15D}" dt="2019-12-04T02:07:54.975" v="10"/>
          <pc:sldLayoutMkLst>
            <pc:docMk/>
            <pc:sldMasterMk cId="1256005793" sldId="2147483672"/>
            <pc:sldLayoutMk cId="682366628" sldId="2147483679"/>
          </pc:sldLayoutMkLst>
        </pc:sldLayoutChg>
        <pc:sldLayoutChg chg="add del mod replId">
          <pc:chgData name="Guest User" userId="S::urn:spo:anon#2868d3fdbc4e223cca45ee2c1589e0cf225d155d4b8fcf10d71bc08a05457df4::" providerId="AD" clId="Web-{16C96642-D707-AEAA-A76B-C1FD6025A15D}" dt="2019-12-04T02:07:54.975" v="10"/>
          <pc:sldLayoutMkLst>
            <pc:docMk/>
            <pc:sldMasterMk cId="1256005793" sldId="2147483672"/>
            <pc:sldLayoutMk cId="2633490323" sldId="2147483680"/>
          </pc:sldLayoutMkLst>
        </pc:sldLayoutChg>
        <pc:sldLayoutChg chg="add del mod replId">
          <pc:chgData name="Guest User" userId="S::urn:spo:anon#2868d3fdbc4e223cca45ee2c1589e0cf225d155d4b8fcf10d71bc08a05457df4::" providerId="AD" clId="Web-{16C96642-D707-AEAA-A76B-C1FD6025A15D}" dt="2019-12-04T02:07:54.975" v="10"/>
          <pc:sldLayoutMkLst>
            <pc:docMk/>
            <pc:sldMasterMk cId="1256005793" sldId="2147483672"/>
            <pc:sldLayoutMk cId="2255481095" sldId="2147483681"/>
          </pc:sldLayoutMkLst>
        </pc:sldLayoutChg>
        <pc:sldLayoutChg chg="add del mod replId">
          <pc:chgData name="Guest User" userId="S::urn:spo:anon#2868d3fdbc4e223cca45ee2c1589e0cf225d155d4b8fcf10d71bc08a05457df4::" providerId="AD" clId="Web-{16C96642-D707-AEAA-A76B-C1FD6025A15D}" dt="2019-12-04T02:07:54.975" v="10"/>
          <pc:sldLayoutMkLst>
            <pc:docMk/>
            <pc:sldMasterMk cId="1256005793" sldId="2147483672"/>
            <pc:sldLayoutMk cId="3334198953" sldId="2147483682"/>
          </pc:sldLayoutMkLst>
        </pc:sldLayoutChg>
        <pc:sldLayoutChg chg="add del mod replId">
          <pc:chgData name="Guest User" userId="S::urn:spo:anon#2868d3fdbc4e223cca45ee2c1589e0cf225d155d4b8fcf10d71bc08a05457df4::" providerId="AD" clId="Web-{16C96642-D707-AEAA-A76B-C1FD6025A15D}" dt="2019-12-04T02:07:54.975" v="10"/>
          <pc:sldLayoutMkLst>
            <pc:docMk/>
            <pc:sldMasterMk cId="1256005793" sldId="2147483672"/>
            <pc:sldLayoutMk cId="1633783193" sldId="2147483683"/>
          </pc:sldLayoutMkLst>
        </pc:sldLayoutChg>
        <pc:sldLayoutChg chg="add del mod replId">
          <pc:chgData name="Guest User" userId="S::urn:spo:anon#2868d3fdbc4e223cca45ee2c1589e0cf225d155d4b8fcf10d71bc08a05457df4::" providerId="AD" clId="Web-{16C96642-D707-AEAA-A76B-C1FD6025A15D}" dt="2019-12-04T02:07:54.975" v="10"/>
          <pc:sldLayoutMkLst>
            <pc:docMk/>
            <pc:sldMasterMk cId="1256005793" sldId="2147483672"/>
            <pc:sldLayoutMk cId="3417737202" sldId="2147483684"/>
          </pc:sldLayoutMkLst>
        </pc:sldLayoutChg>
        <pc:sldLayoutChg chg="add del mod replId">
          <pc:chgData name="Guest User" userId="S::urn:spo:anon#2868d3fdbc4e223cca45ee2c1589e0cf225d155d4b8fcf10d71bc08a05457df4::" providerId="AD" clId="Web-{16C96642-D707-AEAA-A76B-C1FD6025A15D}" dt="2019-12-04T02:07:54.975" v="10"/>
          <pc:sldLayoutMkLst>
            <pc:docMk/>
            <pc:sldMasterMk cId="1256005793" sldId="2147483672"/>
            <pc:sldLayoutMk cId="26654820" sldId="2147483685"/>
          </pc:sldLayoutMkLst>
        </pc:sldLayoutChg>
        <pc:sldLayoutChg chg="add del mod replId">
          <pc:chgData name="Guest User" userId="S::urn:spo:anon#2868d3fdbc4e223cca45ee2c1589e0cf225d155d4b8fcf10d71bc08a05457df4::" providerId="AD" clId="Web-{16C96642-D707-AEAA-A76B-C1FD6025A15D}" dt="2019-12-04T02:07:54.975" v="10"/>
          <pc:sldLayoutMkLst>
            <pc:docMk/>
            <pc:sldMasterMk cId="1256005793" sldId="2147483672"/>
            <pc:sldLayoutMk cId="2131591489" sldId="2147483686"/>
          </pc:sldLayoutMkLst>
        </pc:sldLayoutChg>
        <pc:sldLayoutChg chg="add del mod replId">
          <pc:chgData name="Guest User" userId="S::urn:spo:anon#2868d3fdbc4e223cca45ee2c1589e0cf225d155d4b8fcf10d71bc08a05457df4::" providerId="AD" clId="Web-{16C96642-D707-AEAA-A76B-C1FD6025A15D}" dt="2019-12-04T02:07:54.975" v="10"/>
          <pc:sldLayoutMkLst>
            <pc:docMk/>
            <pc:sldMasterMk cId="1256005793" sldId="2147483672"/>
            <pc:sldLayoutMk cId="1113421081" sldId="2147483687"/>
          </pc:sldLayoutMkLst>
        </pc:sldLayoutChg>
        <pc:sldLayoutChg chg="add del mod replId">
          <pc:chgData name="Guest User" userId="S::urn:spo:anon#2868d3fdbc4e223cca45ee2c1589e0cf225d155d4b8fcf10d71bc08a05457df4::" providerId="AD" clId="Web-{16C96642-D707-AEAA-A76B-C1FD6025A15D}" dt="2019-12-04T02:07:54.975" v="10"/>
          <pc:sldLayoutMkLst>
            <pc:docMk/>
            <pc:sldMasterMk cId="1256005793" sldId="2147483672"/>
            <pc:sldLayoutMk cId="3263104581" sldId="2147483688"/>
          </pc:sldLayoutMkLst>
        </pc:sldLayoutChg>
        <pc:sldLayoutChg chg="add del mod replId">
          <pc:chgData name="Guest User" userId="S::urn:spo:anon#2868d3fdbc4e223cca45ee2c1589e0cf225d155d4b8fcf10d71bc08a05457df4::" providerId="AD" clId="Web-{16C96642-D707-AEAA-A76B-C1FD6025A15D}" dt="2019-12-04T02:07:54.975" v="10"/>
          <pc:sldLayoutMkLst>
            <pc:docMk/>
            <pc:sldMasterMk cId="1256005793" sldId="2147483672"/>
            <pc:sldLayoutMk cId="1932161126" sldId="2147483689"/>
          </pc:sldLayoutMkLst>
        </pc:sldLayoutChg>
      </pc:sldMasterChg>
      <pc:sldMasterChg chg="add addSldLayout modSldLayout">
        <pc:chgData name="Guest User" userId="S::urn:spo:anon#2868d3fdbc4e223cca45ee2c1589e0cf225d155d4b8fcf10d71bc08a05457df4::" providerId="AD" clId="Web-{16C96642-D707-AEAA-A76B-C1FD6025A15D}" dt="2019-12-04T02:07:54.975" v="10"/>
        <pc:sldMasterMkLst>
          <pc:docMk/>
          <pc:sldMasterMk cId="440995508" sldId="2147483690"/>
        </pc:sldMasterMkLst>
        <pc:sldLayoutChg chg="add mod replId">
          <pc:chgData name="Guest User" userId="S::urn:spo:anon#2868d3fdbc4e223cca45ee2c1589e0cf225d155d4b8fcf10d71bc08a05457df4::" providerId="AD" clId="Web-{16C96642-D707-AEAA-A76B-C1FD6025A15D}" dt="2019-12-04T02:07:54.975" v="10"/>
          <pc:sldLayoutMkLst>
            <pc:docMk/>
            <pc:sldMasterMk cId="440995508" sldId="2147483690"/>
            <pc:sldLayoutMk cId="2875834528" sldId="2147483691"/>
          </pc:sldLayoutMkLst>
        </pc:sldLayoutChg>
        <pc:sldLayoutChg chg="add mod replId">
          <pc:chgData name="Guest User" userId="S::urn:spo:anon#2868d3fdbc4e223cca45ee2c1589e0cf225d155d4b8fcf10d71bc08a05457df4::" providerId="AD" clId="Web-{16C96642-D707-AEAA-A76B-C1FD6025A15D}" dt="2019-12-04T02:07:54.975" v="10"/>
          <pc:sldLayoutMkLst>
            <pc:docMk/>
            <pc:sldMasterMk cId="440995508" sldId="2147483690"/>
            <pc:sldLayoutMk cId="2280472380" sldId="2147483692"/>
          </pc:sldLayoutMkLst>
        </pc:sldLayoutChg>
        <pc:sldLayoutChg chg="add mod replId">
          <pc:chgData name="Guest User" userId="S::urn:spo:anon#2868d3fdbc4e223cca45ee2c1589e0cf225d155d4b8fcf10d71bc08a05457df4::" providerId="AD" clId="Web-{16C96642-D707-AEAA-A76B-C1FD6025A15D}" dt="2019-12-04T02:07:54.975" v="10"/>
          <pc:sldLayoutMkLst>
            <pc:docMk/>
            <pc:sldMasterMk cId="440995508" sldId="2147483690"/>
            <pc:sldLayoutMk cId="469044636" sldId="2147483693"/>
          </pc:sldLayoutMkLst>
        </pc:sldLayoutChg>
        <pc:sldLayoutChg chg="add mod replId">
          <pc:chgData name="Guest User" userId="S::urn:spo:anon#2868d3fdbc4e223cca45ee2c1589e0cf225d155d4b8fcf10d71bc08a05457df4::" providerId="AD" clId="Web-{16C96642-D707-AEAA-A76B-C1FD6025A15D}" dt="2019-12-04T02:07:54.975" v="10"/>
          <pc:sldLayoutMkLst>
            <pc:docMk/>
            <pc:sldMasterMk cId="440995508" sldId="2147483690"/>
            <pc:sldLayoutMk cId="2121613096" sldId="2147483694"/>
          </pc:sldLayoutMkLst>
        </pc:sldLayoutChg>
        <pc:sldLayoutChg chg="add mod replId">
          <pc:chgData name="Guest User" userId="S::urn:spo:anon#2868d3fdbc4e223cca45ee2c1589e0cf225d155d4b8fcf10d71bc08a05457df4::" providerId="AD" clId="Web-{16C96642-D707-AEAA-A76B-C1FD6025A15D}" dt="2019-12-04T02:07:54.975" v="10"/>
          <pc:sldLayoutMkLst>
            <pc:docMk/>
            <pc:sldMasterMk cId="440995508" sldId="2147483690"/>
            <pc:sldLayoutMk cId="2856429701" sldId="2147483695"/>
          </pc:sldLayoutMkLst>
        </pc:sldLayoutChg>
        <pc:sldLayoutChg chg="add mod replId">
          <pc:chgData name="Guest User" userId="S::urn:spo:anon#2868d3fdbc4e223cca45ee2c1589e0cf225d155d4b8fcf10d71bc08a05457df4::" providerId="AD" clId="Web-{16C96642-D707-AEAA-A76B-C1FD6025A15D}" dt="2019-12-04T02:07:54.975" v="10"/>
          <pc:sldLayoutMkLst>
            <pc:docMk/>
            <pc:sldMasterMk cId="440995508" sldId="2147483690"/>
            <pc:sldLayoutMk cId="1294313567" sldId="2147483696"/>
          </pc:sldLayoutMkLst>
        </pc:sldLayoutChg>
        <pc:sldLayoutChg chg="add mod replId">
          <pc:chgData name="Guest User" userId="S::urn:spo:anon#2868d3fdbc4e223cca45ee2c1589e0cf225d155d4b8fcf10d71bc08a05457df4::" providerId="AD" clId="Web-{16C96642-D707-AEAA-A76B-C1FD6025A15D}" dt="2019-12-04T02:07:54.975" v="10"/>
          <pc:sldLayoutMkLst>
            <pc:docMk/>
            <pc:sldMasterMk cId="440995508" sldId="2147483690"/>
            <pc:sldLayoutMk cId="2504290767" sldId="2147483697"/>
          </pc:sldLayoutMkLst>
        </pc:sldLayoutChg>
        <pc:sldLayoutChg chg="add mod replId">
          <pc:chgData name="Guest User" userId="S::urn:spo:anon#2868d3fdbc4e223cca45ee2c1589e0cf225d155d4b8fcf10d71bc08a05457df4::" providerId="AD" clId="Web-{16C96642-D707-AEAA-A76B-C1FD6025A15D}" dt="2019-12-04T02:07:54.975" v="10"/>
          <pc:sldLayoutMkLst>
            <pc:docMk/>
            <pc:sldMasterMk cId="440995508" sldId="2147483690"/>
            <pc:sldLayoutMk cId="2716647427" sldId="2147483698"/>
          </pc:sldLayoutMkLst>
        </pc:sldLayoutChg>
        <pc:sldLayoutChg chg="add mod replId">
          <pc:chgData name="Guest User" userId="S::urn:spo:anon#2868d3fdbc4e223cca45ee2c1589e0cf225d155d4b8fcf10d71bc08a05457df4::" providerId="AD" clId="Web-{16C96642-D707-AEAA-A76B-C1FD6025A15D}" dt="2019-12-04T02:07:54.975" v="10"/>
          <pc:sldLayoutMkLst>
            <pc:docMk/>
            <pc:sldMasterMk cId="440995508" sldId="2147483690"/>
            <pc:sldLayoutMk cId="4267529697" sldId="2147483699"/>
          </pc:sldLayoutMkLst>
        </pc:sldLayoutChg>
        <pc:sldLayoutChg chg="add mod replId">
          <pc:chgData name="Guest User" userId="S::urn:spo:anon#2868d3fdbc4e223cca45ee2c1589e0cf225d155d4b8fcf10d71bc08a05457df4::" providerId="AD" clId="Web-{16C96642-D707-AEAA-A76B-C1FD6025A15D}" dt="2019-12-04T02:07:54.975" v="10"/>
          <pc:sldLayoutMkLst>
            <pc:docMk/>
            <pc:sldMasterMk cId="440995508" sldId="2147483690"/>
            <pc:sldLayoutMk cId="1877230623" sldId="2147483700"/>
          </pc:sldLayoutMkLst>
        </pc:sldLayoutChg>
        <pc:sldLayoutChg chg="add mod replId">
          <pc:chgData name="Guest User" userId="S::urn:spo:anon#2868d3fdbc4e223cca45ee2c1589e0cf225d155d4b8fcf10d71bc08a05457df4::" providerId="AD" clId="Web-{16C96642-D707-AEAA-A76B-C1FD6025A15D}" dt="2019-12-04T02:07:54.975" v="10"/>
          <pc:sldLayoutMkLst>
            <pc:docMk/>
            <pc:sldMasterMk cId="440995508" sldId="2147483690"/>
            <pc:sldLayoutMk cId="3473010144" sldId="2147483701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D77073-06ED-47FD-901E-2FB7F1397B0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9C43FB7-0440-4FB8-B8A2-6A0B5E13C4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rgbClr val="010000"/>
              </a:solidFill>
              <a:latin typeface="Calibri Light"/>
            </a:rPr>
            <a:t>Nomination</a:t>
          </a:r>
          <a:br>
            <a:rPr lang="en-US">
              <a:solidFill>
                <a:srgbClr val="010000"/>
              </a:solidFill>
              <a:latin typeface="Calibri Light"/>
            </a:rPr>
          </a:br>
          <a:r>
            <a:rPr lang="es-MX" b="1" err="1">
              <a:solidFill>
                <a:srgbClr val="010000"/>
              </a:solidFill>
              <a:latin typeface="Calibri Light"/>
            </a:rPr>
            <a:t>Education</a:t>
          </a:r>
          <a:r>
            <a:rPr lang="es-MX" b="1">
              <a:solidFill>
                <a:srgbClr val="010000"/>
              </a:solidFill>
              <a:latin typeface="Calibri Light"/>
            </a:rPr>
            <a:t> and staff </a:t>
          </a:r>
          <a:r>
            <a:rPr lang="es-MX" b="1" err="1">
              <a:solidFill>
                <a:srgbClr val="010000"/>
              </a:solidFill>
              <a:latin typeface="Calibri Light"/>
            </a:rPr>
            <a:t>members</a:t>
          </a:r>
          <a:endParaRPr lang="en-US" b="1" i="0" u="none" strike="noStrike" cap="none" baseline="0" noProof="0">
            <a:latin typeface="Calibri Light"/>
            <a:cs typeface="Calibri Light"/>
          </a:endParaRPr>
        </a:p>
      </dgm:t>
    </dgm:pt>
    <dgm:pt modelId="{248F69A0-EF16-41A2-A52C-59F071E0D682}" type="parTrans" cxnId="{FBEF45F2-BA3C-4781-A20B-A119E648F873}">
      <dgm:prSet/>
      <dgm:spPr/>
      <dgm:t>
        <a:bodyPr/>
        <a:lstStyle/>
        <a:p>
          <a:endParaRPr lang="en-US"/>
        </a:p>
      </dgm:t>
    </dgm:pt>
    <dgm:pt modelId="{7919B342-3004-4506-A863-B1F0AC27B07A}" type="sibTrans" cxnId="{FBEF45F2-BA3C-4781-A20B-A119E648F873}">
      <dgm:prSet/>
      <dgm:spPr/>
      <dgm:t>
        <a:bodyPr/>
        <a:lstStyle/>
        <a:p>
          <a:endParaRPr lang="en-US"/>
        </a:p>
      </dgm:t>
    </dgm:pt>
    <dgm:pt modelId="{0BF2841C-CD1C-4B12-ACAE-86072057FED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500">
              <a:latin typeface="Calibri Light" panose="020F0302020204030204"/>
            </a:rPr>
            <a:t>Description</a:t>
          </a:r>
          <a:br>
            <a:rPr lang="en-US" sz="2500">
              <a:latin typeface="Calibri Light" panose="020F0302020204030204"/>
            </a:rPr>
          </a:br>
          <a:r>
            <a:rPr lang="en-US" sz="1600">
              <a:latin typeface="Calibri Light" panose="020F0302020204030204"/>
            </a:rPr>
            <a:t>This system, is oriented to match work team members based on their personalities in order to create an smart creation of efficient teams.</a:t>
          </a:r>
          <a:endParaRPr lang="en-US" sz="2500"/>
        </a:p>
      </dgm:t>
    </dgm:pt>
    <dgm:pt modelId="{C9270066-2291-4058-869A-D9324B26B741}" type="parTrans" cxnId="{12971ADB-2B59-4D88-A6EA-6877F185C2FD}">
      <dgm:prSet/>
      <dgm:spPr/>
      <dgm:t>
        <a:bodyPr/>
        <a:lstStyle/>
        <a:p>
          <a:endParaRPr lang="en-US"/>
        </a:p>
      </dgm:t>
    </dgm:pt>
    <dgm:pt modelId="{19E18DF1-218A-4251-8413-B4E2C10C9041}" type="sibTrans" cxnId="{12971ADB-2B59-4D88-A6EA-6877F185C2FD}">
      <dgm:prSet/>
      <dgm:spPr/>
      <dgm:t>
        <a:bodyPr/>
        <a:lstStyle/>
        <a:p>
          <a:endParaRPr lang="en-US"/>
        </a:p>
      </dgm:t>
    </dgm:pt>
    <dgm:pt modelId="{810FED95-DE39-41CF-BC3B-0B940CF9CC48}" type="pres">
      <dgm:prSet presAssocID="{11D77073-06ED-47FD-901E-2FB7F1397B0A}" presName="root" presStyleCnt="0">
        <dgm:presLayoutVars>
          <dgm:dir/>
          <dgm:resizeHandles val="exact"/>
        </dgm:presLayoutVars>
      </dgm:prSet>
      <dgm:spPr/>
    </dgm:pt>
    <dgm:pt modelId="{E2C58A78-A1BB-4217-8165-7941F8770F19}" type="pres">
      <dgm:prSet presAssocID="{79C43FB7-0440-4FB8-B8A2-6A0B5E13C405}" presName="compNode" presStyleCnt="0"/>
      <dgm:spPr/>
    </dgm:pt>
    <dgm:pt modelId="{4A8F4686-1EAC-495C-9D68-66B7CA7547A9}" type="pres">
      <dgm:prSet presAssocID="{79C43FB7-0440-4FB8-B8A2-6A0B5E13C405}" presName="bgRect" presStyleLbl="bgShp" presStyleIdx="0" presStyleCnt="2"/>
      <dgm:spPr/>
    </dgm:pt>
    <dgm:pt modelId="{777D7CC2-B46F-4D26-9E06-02BD4B443909}" type="pres">
      <dgm:prSet presAssocID="{79C43FB7-0440-4FB8-B8A2-6A0B5E13C40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EE7B7AA5-10CC-45AD-B109-0859538942B9}" type="pres">
      <dgm:prSet presAssocID="{79C43FB7-0440-4FB8-B8A2-6A0B5E13C405}" presName="spaceRect" presStyleCnt="0"/>
      <dgm:spPr/>
    </dgm:pt>
    <dgm:pt modelId="{A846A0CC-E4D4-47E3-8108-B870A8E1E938}" type="pres">
      <dgm:prSet presAssocID="{79C43FB7-0440-4FB8-B8A2-6A0B5E13C405}" presName="parTx" presStyleLbl="revTx" presStyleIdx="0" presStyleCnt="2">
        <dgm:presLayoutVars>
          <dgm:chMax val="0"/>
          <dgm:chPref val="0"/>
        </dgm:presLayoutVars>
      </dgm:prSet>
      <dgm:spPr/>
    </dgm:pt>
    <dgm:pt modelId="{BFC64085-70CF-42CA-92BB-54FC89D24578}" type="pres">
      <dgm:prSet presAssocID="{7919B342-3004-4506-A863-B1F0AC27B07A}" presName="sibTrans" presStyleCnt="0"/>
      <dgm:spPr/>
    </dgm:pt>
    <dgm:pt modelId="{88333A39-37DB-4B14-B343-6B168509749C}" type="pres">
      <dgm:prSet presAssocID="{0BF2841C-CD1C-4B12-ACAE-86072057FED3}" presName="compNode" presStyleCnt="0"/>
      <dgm:spPr/>
    </dgm:pt>
    <dgm:pt modelId="{334368B8-4866-4775-94D4-07246323F681}" type="pres">
      <dgm:prSet presAssocID="{0BF2841C-CD1C-4B12-ACAE-86072057FED3}" presName="bgRect" presStyleLbl="bgShp" presStyleIdx="1" presStyleCnt="2"/>
      <dgm:spPr/>
    </dgm:pt>
    <dgm:pt modelId="{3EB88A4A-C708-487D-8591-806D2BC5613F}" type="pres">
      <dgm:prSet presAssocID="{0BF2841C-CD1C-4B12-ACAE-86072057FED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D6FE26D-F79E-4AB4-AEC6-424995E11953}" type="pres">
      <dgm:prSet presAssocID="{0BF2841C-CD1C-4B12-ACAE-86072057FED3}" presName="spaceRect" presStyleCnt="0"/>
      <dgm:spPr/>
    </dgm:pt>
    <dgm:pt modelId="{B8002FFF-1E6B-4D8C-B52E-4498068BE180}" type="pres">
      <dgm:prSet presAssocID="{0BF2841C-CD1C-4B12-ACAE-86072057FED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2257332-F9A3-4A76-A273-E4E5DA85936C}" type="presOf" srcId="{0BF2841C-CD1C-4B12-ACAE-86072057FED3}" destId="{B8002FFF-1E6B-4D8C-B52E-4498068BE180}" srcOrd="0" destOrd="0" presId="urn:microsoft.com/office/officeart/2018/2/layout/IconVerticalSolidList"/>
    <dgm:cxn modelId="{A325B57E-2D22-40A3-89CA-1DC75A3C2264}" type="presOf" srcId="{11D77073-06ED-47FD-901E-2FB7F1397B0A}" destId="{810FED95-DE39-41CF-BC3B-0B940CF9CC48}" srcOrd="0" destOrd="0" presId="urn:microsoft.com/office/officeart/2018/2/layout/IconVerticalSolidList"/>
    <dgm:cxn modelId="{B6A5BAA9-7DC5-451C-92AA-317B1439E172}" type="presOf" srcId="{79C43FB7-0440-4FB8-B8A2-6A0B5E13C405}" destId="{A846A0CC-E4D4-47E3-8108-B870A8E1E938}" srcOrd="0" destOrd="0" presId="urn:microsoft.com/office/officeart/2018/2/layout/IconVerticalSolidList"/>
    <dgm:cxn modelId="{12971ADB-2B59-4D88-A6EA-6877F185C2FD}" srcId="{11D77073-06ED-47FD-901E-2FB7F1397B0A}" destId="{0BF2841C-CD1C-4B12-ACAE-86072057FED3}" srcOrd="1" destOrd="0" parTransId="{C9270066-2291-4058-869A-D9324B26B741}" sibTransId="{19E18DF1-218A-4251-8413-B4E2C10C9041}"/>
    <dgm:cxn modelId="{FBEF45F2-BA3C-4781-A20B-A119E648F873}" srcId="{11D77073-06ED-47FD-901E-2FB7F1397B0A}" destId="{79C43FB7-0440-4FB8-B8A2-6A0B5E13C405}" srcOrd="0" destOrd="0" parTransId="{248F69A0-EF16-41A2-A52C-59F071E0D682}" sibTransId="{7919B342-3004-4506-A863-B1F0AC27B07A}"/>
    <dgm:cxn modelId="{F2306F79-E780-4F95-B0EA-BE8FCA178F2C}" type="presParOf" srcId="{810FED95-DE39-41CF-BC3B-0B940CF9CC48}" destId="{E2C58A78-A1BB-4217-8165-7941F8770F19}" srcOrd="0" destOrd="0" presId="urn:microsoft.com/office/officeart/2018/2/layout/IconVerticalSolidList"/>
    <dgm:cxn modelId="{62F7EF4E-E050-4B62-AACA-2D8732D92D24}" type="presParOf" srcId="{E2C58A78-A1BB-4217-8165-7941F8770F19}" destId="{4A8F4686-1EAC-495C-9D68-66B7CA7547A9}" srcOrd="0" destOrd="0" presId="urn:microsoft.com/office/officeart/2018/2/layout/IconVerticalSolidList"/>
    <dgm:cxn modelId="{1657EE6B-C3DE-4437-B629-E4639798A3EB}" type="presParOf" srcId="{E2C58A78-A1BB-4217-8165-7941F8770F19}" destId="{777D7CC2-B46F-4D26-9E06-02BD4B443909}" srcOrd="1" destOrd="0" presId="urn:microsoft.com/office/officeart/2018/2/layout/IconVerticalSolidList"/>
    <dgm:cxn modelId="{695FB0C8-C4CA-4916-B3CC-30D7A86EFE4A}" type="presParOf" srcId="{E2C58A78-A1BB-4217-8165-7941F8770F19}" destId="{EE7B7AA5-10CC-45AD-B109-0859538942B9}" srcOrd="2" destOrd="0" presId="urn:microsoft.com/office/officeart/2018/2/layout/IconVerticalSolidList"/>
    <dgm:cxn modelId="{469A901D-F34F-4429-8656-86758904B1C2}" type="presParOf" srcId="{E2C58A78-A1BB-4217-8165-7941F8770F19}" destId="{A846A0CC-E4D4-47E3-8108-B870A8E1E938}" srcOrd="3" destOrd="0" presId="urn:microsoft.com/office/officeart/2018/2/layout/IconVerticalSolidList"/>
    <dgm:cxn modelId="{8109A7A5-074F-4689-BB61-F08DC71D6058}" type="presParOf" srcId="{810FED95-DE39-41CF-BC3B-0B940CF9CC48}" destId="{BFC64085-70CF-42CA-92BB-54FC89D24578}" srcOrd="1" destOrd="0" presId="urn:microsoft.com/office/officeart/2018/2/layout/IconVerticalSolidList"/>
    <dgm:cxn modelId="{C28E12D8-56C7-440E-860F-035FEDFF5C37}" type="presParOf" srcId="{810FED95-DE39-41CF-BC3B-0B940CF9CC48}" destId="{88333A39-37DB-4B14-B343-6B168509749C}" srcOrd="2" destOrd="0" presId="urn:microsoft.com/office/officeart/2018/2/layout/IconVerticalSolidList"/>
    <dgm:cxn modelId="{5D6C94ED-353B-40BA-8E0D-704CF5F1F0C8}" type="presParOf" srcId="{88333A39-37DB-4B14-B343-6B168509749C}" destId="{334368B8-4866-4775-94D4-07246323F681}" srcOrd="0" destOrd="0" presId="urn:microsoft.com/office/officeart/2018/2/layout/IconVerticalSolidList"/>
    <dgm:cxn modelId="{D19EE022-1D0D-402A-BC87-D38B17341B32}" type="presParOf" srcId="{88333A39-37DB-4B14-B343-6B168509749C}" destId="{3EB88A4A-C708-487D-8591-806D2BC5613F}" srcOrd="1" destOrd="0" presId="urn:microsoft.com/office/officeart/2018/2/layout/IconVerticalSolidList"/>
    <dgm:cxn modelId="{FBF9D503-3C51-4282-952C-951E64EF66AD}" type="presParOf" srcId="{88333A39-37DB-4B14-B343-6B168509749C}" destId="{7D6FE26D-F79E-4AB4-AEC6-424995E11953}" srcOrd="2" destOrd="0" presId="urn:microsoft.com/office/officeart/2018/2/layout/IconVerticalSolidList"/>
    <dgm:cxn modelId="{F6235E13-2483-4CF4-A9E1-BF66650D2A6C}" type="presParOf" srcId="{88333A39-37DB-4B14-B343-6B168509749C}" destId="{B8002FFF-1E6B-4D8C-B52E-4498068BE18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8F4686-1EAC-495C-9D68-66B7CA7547A9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7D7CC2-B46F-4D26-9E06-02BD4B443909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46A0CC-E4D4-47E3-8108-B870A8E1E938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solidFill>
                <a:srgbClr val="010000"/>
              </a:solidFill>
              <a:latin typeface="Calibri Light"/>
            </a:rPr>
            <a:t>Nomination</a:t>
          </a:r>
          <a:br>
            <a:rPr lang="en-US" sz="2500" kern="1200">
              <a:solidFill>
                <a:srgbClr val="010000"/>
              </a:solidFill>
              <a:latin typeface="Calibri Light"/>
            </a:rPr>
          </a:br>
          <a:r>
            <a:rPr lang="es-MX" sz="2500" b="1" kern="1200" err="1">
              <a:solidFill>
                <a:srgbClr val="010000"/>
              </a:solidFill>
              <a:latin typeface="Calibri Light"/>
            </a:rPr>
            <a:t>Education</a:t>
          </a:r>
          <a:r>
            <a:rPr lang="es-MX" sz="2500" b="1" kern="1200">
              <a:solidFill>
                <a:srgbClr val="010000"/>
              </a:solidFill>
              <a:latin typeface="Calibri Light"/>
            </a:rPr>
            <a:t> and staff </a:t>
          </a:r>
          <a:r>
            <a:rPr lang="es-MX" sz="2500" b="1" kern="1200" err="1">
              <a:solidFill>
                <a:srgbClr val="010000"/>
              </a:solidFill>
              <a:latin typeface="Calibri Light"/>
            </a:rPr>
            <a:t>members</a:t>
          </a:r>
          <a:endParaRPr lang="en-US" sz="2500" b="1" i="0" u="none" strike="noStrike" kern="1200" cap="none" baseline="0" noProof="0">
            <a:latin typeface="Calibri Light"/>
            <a:cs typeface="Calibri Light"/>
          </a:endParaRPr>
        </a:p>
      </dsp:txBody>
      <dsp:txXfrm>
        <a:off x="2039300" y="956381"/>
        <a:ext cx="4474303" cy="1765627"/>
      </dsp:txXfrm>
    </dsp:sp>
    <dsp:sp modelId="{334368B8-4866-4775-94D4-07246323F681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B88A4A-C708-487D-8591-806D2BC5613F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002FFF-1E6B-4D8C-B52E-4498068BE180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Calibri Light" panose="020F0302020204030204"/>
            </a:rPr>
            <a:t>Description</a:t>
          </a:r>
          <a:br>
            <a:rPr lang="en-US" sz="2500" kern="1200">
              <a:latin typeface="Calibri Light" panose="020F0302020204030204"/>
            </a:rPr>
          </a:br>
          <a:r>
            <a:rPr lang="en-US" sz="1600" kern="1200">
              <a:latin typeface="Calibri Light" panose="020F0302020204030204"/>
            </a:rPr>
            <a:t>This system, is oriented to match work team members based on their personalities in order to create an smart creation of efficient teams.</a:t>
          </a:r>
          <a:endParaRPr lang="en-US" sz="2500" kern="1200"/>
        </a:p>
      </dsp:txBody>
      <dsp:txXfrm>
        <a:off x="2039300" y="3163416"/>
        <a:ext cx="4474303" cy="1765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34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30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10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72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44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1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29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13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9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47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29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9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egomezr1300@alumno.ipn.m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330A5D-CE72-4D20-9D6C-2D28F8711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907754" cy="4795408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cs typeface="Calibri Light"/>
              </a:rPr>
              <a:t>Team-Matching</a:t>
            </a:r>
            <a:br>
              <a:rPr lang="en-US" sz="4000" b="1">
                <a:solidFill>
                  <a:srgbClr val="FFFFFF"/>
                </a:solidFill>
                <a:cs typeface="Calibri Light"/>
              </a:rPr>
            </a:br>
            <a:r>
              <a:rPr lang="en-US" sz="4000">
                <a:solidFill>
                  <a:srgbClr val="FFFFFF"/>
                </a:solidFill>
                <a:cs typeface="Calibri Light"/>
              </a:rPr>
              <a:t>system, by</a:t>
            </a:r>
            <a:br>
              <a:rPr lang="en-US" sz="4000">
                <a:solidFill>
                  <a:srgbClr val="FFFFFF"/>
                </a:solidFill>
                <a:cs typeface="Calibri Light"/>
              </a:rPr>
            </a:br>
            <a:r>
              <a:rPr lang="en-US" sz="4000">
                <a:solidFill>
                  <a:srgbClr val="FFFFFF"/>
                </a:solidFill>
                <a:cs typeface="Calibri Light"/>
              </a:rPr>
              <a:t>personality.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40BA73B9-1C41-411F-8C68-E0538E7F22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012044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8151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330A5D-CE72-4D20-9D6C-2D28F8711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>
                <a:cs typeface="Calibri Light"/>
              </a:rPr>
              <a:t>Project's technologies</a:t>
            </a:r>
            <a:endParaRPr lang="en-US" sz="6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C60B5-3121-45CF-91B0-DE32C36BC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cs typeface="Calibri"/>
              </a:rPr>
              <a:t>AI, Natural Language Processing, Sentiment Analysis Algorithms.</a:t>
            </a:r>
          </a:p>
          <a:p>
            <a:r>
              <a:rPr lang="en-US" sz="2200">
                <a:cs typeface="Calibri"/>
              </a:rPr>
              <a:t>Front End frameworks and </a:t>
            </a:r>
            <a:r>
              <a:rPr lang="en-US" sz="2200" err="1">
                <a:cs typeface="Calibri"/>
              </a:rPr>
              <a:t>apis</a:t>
            </a:r>
            <a:r>
              <a:rPr lang="en-US" sz="2200">
                <a:cs typeface="Calibri"/>
              </a:rPr>
              <a:t>.</a:t>
            </a:r>
          </a:p>
          <a:p>
            <a:r>
              <a:rPr lang="en-US" sz="2200">
                <a:cs typeface="Calibri"/>
              </a:rPr>
              <a:t>Rest </a:t>
            </a:r>
            <a:r>
              <a:rPr lang="en-US" sz="2200" err="1">
                <a:cs typeface="Calibri"/>
              </a:rPr>
              <a:t>apis</a:t>
            </a:r>
            <a:endParaRPr lang="en-US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5140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30A5D-CE72-4D20-9D6C-2D28F8711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Project implementation</a:t>
            </a:r>
            <a:endParaRPr lang="en-US"/>
          </a:p>
        </p:txBody>
      </p:sp>
      <p:pic>
        <p:nvPicPr>
          <p:cNvPr id="7" name="Imagen 6" descr="Imagen que contiene monitor&#10;&#10;Descripción generada automáticamente">
            <a:extLst>
              <a:ext uri="{FF2B5EF4-FFF2-40B4-BE49-F238E27FC236}">
                <a16:creationId xmlns:a16="http://schemas.microsoft.com/office/drawing/2014/main" id="{8B2628B2-932D-42CF-8325-284DCDB54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48" y="2081877"/>
            <a:ext cx="10694504" cy="269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120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30A5D-CE72-4D20-9D6C-2D28F8711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Description of the project team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C60B5-3121-45CF-91B0-DE32C36BC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9143" y="1724984"/>
            <a:ext cx="4606506" cy="46388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Daniel Adrián Gonzalez </a:t>
            </a:r>
            <a:r>
              <a:rPr lang="en-US" err="1">
                <a:cs typeface="Calibri"/>
              </a:rPr>
              <a:t>Nuñez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b="1">
                <a:cs typeface="Calibri"/>
              </a:rPr>
              <a:t>Developer</a:t>
            </a:r>
          </a:p>
          <a:p>
            <a:pPr marL="457200" indent="-457200"/>
            <a:r>
              <a:rPr lang="en-US">
                <a:cs typeface="Calibri"/>
              </a:rPr>
              <a:t>Skills: Algorithms Specialist</a:t>
            </a:r>
          </a:p>
          <a:p>
            <a:pPr marL="457200" indent="-457200"/>
            <a:r>
              <a:rPr lang="en-US">
                <a:cs typeface="Calibri"/>
              </a:rPr>
              <a:t>Experience: </a:t>
            </a:r>
          </a:p>
          <a:p>
            <a:pPr marL="914400" lvl="1" indent="-457200"/>
            <a:r>
              <a:rPr lang="en-US">
                <a:cs typeface="Calibri"/>
              </a:rPr>
              <a:t>ICPC Regional Finalist</a:t>
            </a:r>
          </a:p>
          <a:p>
            <a:pPr marL="457200" indent="-457200"/>
            <a:r>
              <a:rPr lang="en-US">
                <a:cs typeface="Calibri"/>
              </a:rPr>
              <a:t>Contact information:</a:t>
            </a:r>
          </a:p>
          <a:p>
            <a:pPr marL="914400" lvl="1" indent="-457200"/>
            <a:r>
              <a:rPr lang="en-US">
                <a:ea typeface="+mn-lt"/>
                <a:cs typeface="+mn-lt"/>
              </a:rPr>
              <a:t>https://github.com/DanielDumile</a:t>
            </a:r>
            <a:endParaRPr lang="en-US">
              <a:cs typeface="Calibri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B1C303B-34C2-44B2-8A48-99D431B1DF74}"/>
              </a:ext>
            </a:extLst>
          </p:cNvPr>
          <p:cNvSpPr txBox="1">
            <a:spLocks/>
          </p:cNvSpPr>
          <p:nvPr/>
        </p:nvSpPr>
        <p:spPr>
          <a:xfrm>
            <a:off x="674298" y="1719233"/>
            <a:ext cx="4951562" cy="492643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>
                <a:ea typeface="+mn-lt"/>
                <a:cs typeface="+mn-lt"/>
              </a:rPr>
              <a:t>Sergio Gabriel Sánchez Valencia</a:t>
            </a:r>
          </a:p>
          <a:p>
            <a:pPr>
              <a:buNone/>
            </a:pPr>
            <a:r>
              <a:rPr lang="en-US" b="1">
                <a:cs typeface="Calibri"/>
              </a:rPr>
              <a:t>Manager</a:t>
            </a:r>
            <a:endParaRPr lang="en-US"/>
          </a:p>
          <a:p>
            <a:pPr marL="457200" indent="-457200"/>
            <a:r>
              <a:rPr lang="en-US">
                <a:cs typeface="Calibri"/>
              </a:rPr>
              <a:t>Skills: Experience developing projects at hackathons.</a:t>
            </a:r>
          </a:p>
          <a:p>
            <a:pPr marL="457200" indent="-457200"/>
            <a:r>
              <a:rPr lang="en-US">
                <a:cs typeface="Calibri"/>
              </a:rPr>
              <a:t>Experience:</a:t>
            </a:r>
          </a:p>
          <a:p>
            <a:pPr marL="914400" lvl="1" indent="-457200"/>
            <a:r>
              <a:rPr lang="en-US">
                <a:ea typeface="+mn-lt"/>
                <a:cs typeface="+mn-lt"/>
              </a:rPr>
              <a:t>2nd place at</a:t>
            </a:r>
            <a:r>
              <a:rPr lang="en-US">
                <a:cs typeface="Calibri"/>
              </a:rPr>
              <a:t> the category “IBM Health Hack” in </a:t>
            </a:r>
            <a:r>
              <a:rPr lang="en-US" err="1">
                <a:cs typeface="Calibri"/>
              </a:rPr>
              <a:t>TreeHacks</a:t>
            </a:r>
            <a:r>
              <a:rPr lang="en-US">
                <a:cs typeface="Calibri"/>
              </a:rPr>
              <a:t> [MLH]  Hackathon, Stanford University. </a:t>
            </a:r>
          </a:p>
          <a:p>
            <a:pPr marL="914400" lvl="1" indent="-457200"/>
            <a:r>
              <a:rPr lang="en-US">
                <a:cs typeface="Calibri"/>
              </a:rPr>
              <a:t>Regional Finalist in ICPC.</a:t>
            </a:r>
          </a:p>
          <a:p>
            <a:pPr marL="457200" indent="-457200"/>
            <a:r>
              <a:rPr lang="en-US">
                <a:cs typeface="Calibri"/>
              </a:rPr>
              <a:t>Contact information: gabrielsanv97@gmail.com</a:t>
            </a:r>
          </a:p>
        </p:txBody>
      </p:sp>
    </p:spTree>
    <p:extLst>
      <p:ext uri="{BB962C8B-B14F-4D97-AF65-F5344CB8AC3E}">
        <p14:creationId xmlns:p14="http://schemas.microsoft.com/office/powerpoint/2010/main" val="591418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30A5D-CE72-4D20-9D6C-2D28F8711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Description of the project team</a:t>
            </a: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620308D-E3D9-4E1E-A42D-92E5D142E24C}"/>
              </a:ext>
            </a:extLst>
          </p:cNvPr>
          <p:cNvSpPr txBox="1">
            <a:spLocks/>
          </p:cNvSpPr>
          <p:nvPr/>
        </p:nvSpPr>
        <p:spPr>
          <a:xfrm>
            <a:off x="832448" y="1834252"/>
            <a:ext cx="4951562" cy="463888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>
                <a:ea typeface="+mn-lt"/>
                <a:cs typeface="+mn-lt"/>
              </a:rPr>
              <a:t>Eduardo Gómez Rodríguez</a:t>
            </a:r>
            <a:endParaRPr lang="en-US"/>
          </a:p>
          <a:p>
            <a:pPr>
              <a:buNone/>
            </a:pPr>
            <a:r>
              <a:rPr lang="en-US" b="1">
                <a:cs typeface="Calibri"/>
              </a:rPr>
              <a:t>Designer</a:t>
            </a:r>
          </a:p>
          <a:p>
            <a:pPr marL="457200" indent="-457200"/>
            <a:r>
              <a:rPr lang="en-US" sz="2400">
                <a:cs typeface="Calibri"/>
              </a:rPr>
              <a:t>Skills: </a:t>
            </a:r>
          </a:p>
          <a:p>
            <a:pPr marL="914400" lvl="1" indent="-457200"/>
            <a:r>
              <a:rPr lang="en-US" sz="2000">
                <a:cs typeface="Calibri"/>
              </a:rPr>
              <a:t>Algorithms, Graphic Design,  Front-End, Leadership</a:t>
            </a:r>
          </a:p>
          <a:p>
            <a:pPr marL="457200" indent="-457200"/>
            <a:r>
              <a:rPr lang="en-US" sz="2400">
                <a:cs typeface="Calibri"/>
              </a:rPr>
              <a:t>Experience:</a:t>
            </a:r>
          </a:p>
          <a:p>
            <a:pPr marL="914400" lvl="1" indent="-457200"/>
            <a:r>
              <a:rPr lang="en-US" sz="2000">
                <a:cs typeface="Calibri"/>
              </a:rPr>
              <a:t>BBVA 2019 Hackathon</a:t>
            </a:r>
          </a:p>
          <a:p>
            <a:pPr marL="914400" lvl="1" indent="-457200"/>
            <a:r>
              <a:rPr lang="en-US" sz="2000">
                <a:cs typeface="Calibri"/>
              </a:rPr>
              <a:t>Microsoft Azure Chatbot Hackathon</a:t>
            </a:r>
          </a:p>
          <a:p>
            <a:pPr marL="914400" lvl="1" indent="-457200"/>
            <a:r>
              <a:rPr lang="en-US" sz="2000">
                <a:cs typeface="Calibri"/>
              </a:rPr>
              <a:t>IPN-Expo Nivel Superior App</a:t>
            </a:r>
          </a:p>
          <a:p>
            <a:pPr marL="914400" lvl="1" indent="-457200"/>
            <a:r>
              <a:rPr lang="en-US" sz="2000">
                <a:cs typeface="Calibri"/>
              </a:rPr>
              <a:t>ICPC-</a:t>
            </a:r>
            <a:r>
              <a:rPr lang="en-US" sz="2000" err="1">
                <a:cs typeface="Calibri"/>
              </a:rPr>
              <a:t>contestImage</a:t>
            </a:r>
            <a:r>
              <a:rPr lang="en-US" sz="2000">
                <a:cs typeface="Calibri"/>
              </a:rPr>
              <a:t> custom ISO</a:t>
            </a:r>
          </a:p>
          <a:p>
            <a:pPr marL="457200" indent="-457200"/>
            <a:r>
              <a:rPr lang="en-US" sz="2400">
                <a:cs typeface="Calibri"/>
              </a:rPr>
              <a:t>Contact information:</a:t>
            </a:r>
          </a:p>
          <a:p>
            <a:pPr marL="914400" lvl="1" indent="-457200"/>
            <a:r>
              <a:rPr lang="en-US" sz="2000">
                <a:cs typeface="Calibri"/>
                <a:hlinkClick r:id="rId2"/>
              </a:rPr>
              <a:t>egomezr1300@alumno.ipn.mx</a:t>
            </a:r>
            <a:endParaRPr lang="en-US" sz="2000">
              <a:cs typeface="Calibri"/>
            </a:endParaRPr>
          </a:p>
          <a:p>
            <a:pPr marL="457200" lvl="1" indent="0">
              <a:buNone/>
            </a:pPr>
            <a:endParaRPr lang="en-US" sz="2000">
              <a:cs typeface="Calibri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702697-53D3-477F-BF5A-DD7FBEC78583}"/>
              </a:ext>
            </a:extLst>
          </p:cNvPr>
          <p:cNvSpPr txBox="1">
            <a:spLocks/>
          </p:cNvSpPr>
          <p:nvPr/>
        </p:nvSpPr>
        <p:spPr>
          <a:xfrm>
            <a:off x="6367730" y="1632968"/>
            <a:ext cx="4994694" cy="4840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>
                <a:ea typeface="+mn-lt"/>
                <a:cs typeface="+mn-lt"/>
              </a:rPr>
              <a:t>Abigail Nicolás </a:t>
            </a:r>
            <a:r>
              <a:rPr lang="en-US" err="1">
                <a:ea typeface="+mn-lt"/>
                <a:cs typeface="+mn-lt"/>
              </a:rPr>
              <a:t>Sayago</a:t>
            </a:r>
            <a:endParaRPr lang="en-US">
              <a:ea typeface="+mn-lt"/>
              <a:cs typeface="+mn-lt"/>
            </a:endParaRPr>
          </a:p>
          <a:p>
            <a:pPr>
              <a:buNone/>
            </a:pPr>
            <a:r>
              <a:rPr lang="en-US" b="1">
                <a:ea typeface="+mn-lt"/>
                <a:cs typeface="+mn-lt"/>
              </a:rPr>
              <a:t>Designer</a:t>
            </a:r>
            <a:endParaRPr lang="en-US"/>
          </a:p>
          <a:p>
            <a:pPr marL="457200" indent="-457200"/>
            <a:r>
              <a:rPr lang="en-US">
                <a:cs typeface="Calibri"/>
              </a:rPr>
              <a:t>Skills: Front-End, Algorithms.</a:t>
            </a:r>
          </a:p>
          <a:p>
            <a:pPr marL="457200" indent="-457200"/>
            <a:r>
              <a:rPr lang="en-US">
                <a:cs typeface="Calibri"/>
              </a:rPr>
              <a:t>Experience: 2nd place at</a:t>
            </a:r>
            <a:r>
              <a:rPr lang="en-US">
                <a:ea typeface="+mn-lt"/>
                <a:cs typeface="+mn-lt"/>
              </a:rPr>
              <a:t> the category “IBM Health Hack” in </a:t>
            </a:r>
            <a:r>
              <a:rPr lang="en-US" err="1">
                <a:ea typeface="+mn-lt"/>
                <a:cs typeface="+mn-lt"/>
              </a:rPr>
              <a:t>TreeHacks</a:t>
            </a:r>
            <a:r>
              <a:rPr lang="en-US">
                <a:ea typeface="+mn-lt"/>
                <a:cs typeface="+mn-lt"/>
              </a:rPr>
              <a:t> [MLH] Hackathon, Stanford University. </a:t>
            </a:r>
          </a:p>
          <a:p>
            <a:pPr marL="457200" indent="-457200"/>
            <a:r>
              <a:rPr lang="en-US">
                <a:cs typeface="Calibri"/>
              </a:rPr>
              <a:t>Contact information: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  abigail3nic.say@hotmail.com</a:t>
            </a:r>
          </a:p>
        </p:txBody>
      </p:sp>
    </p:spTree>
    <p:extLst>
      <p:ext uri="{BB962C8B-B14F-4D97-AF65-F5344CB8AC3E}">
        <p14:creationId xmlns:p14="http://schemas.microsoft.com/office/powerpoint/2010/main" val="4028952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30A5D-CE72-4D20-9D6C-2D28F8711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Description of the project team</a:t>
            </a: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620308D-E3D9-4E1E-A42D-92E5D142E24C}"/>
              </a:ext>
            </a:extLst>
          </p:cNvPr>
          <p:cNvSpPr txBox="1">
            <a:spLocks/>
          </p:cNvSpPr>
          <p:nvPr/>
        </p:nvSpPr>
        <p:spPr>
          <a:xfrm>
            <a:off x="3620219" y="1834252"/>
            <a:ext cx="4951562" cy="46388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400">
                <a:ea typeface="+mn-lt"/>
                <a:cs typeface="+mn-lt"/>
              </a:rPr>
              <a:t>Ulises Axel Reyes Ortega</a:t>
            </a:r>
            <a:endParaRPr lang="en-US" sz="2400"/>
          </a:p>
          <a:p>
            <a:pPr>
              <a:buNone/>
            </a:pPr>
            <a:r>
              <a:rPr lang="en-US" sz="2400" b="1">
                <a:cs typeface="Calibri"/>
              </a:rPr>
              <a:t>Developer</a:t>
            </a:r>
          </a:p>
          <a:p>
            <a:pPr marL="457200" indent="-457200"/>
            <a:r>
              <a:rPr lang="en-US" sz="2400">
                <a:cs typeface="Calibri"/>
              </a:rPr>
              <a:t>Skills: Back-end, Algorithms.</a:t>
            </a:r>
          </a:p>
          <a:p>
            <a:pPr marL="457200" indent="-457200"/>
            <a:r>
              <a:rPr lang="en-US" sz="2400">
                <a:cs typeface="Calibri"/>
              </a:rPr>
              <a:t>Experience: 7th place overall at the Gran Premio de México ACM-ICPC with the team “Error: team name is not defined”.</a:t>
            </a:r>
          </a:p>
          <a:p>
            <a:pPr marL="457200" indent="-457200"/>
            <a:r>
              <a:rPr lang="en-US" sz="2400">
                <a:cs typeface="Calibri"/>
              </a:rPr>
              <a:t>Contact information:</a:t>
            </a:r>
          </a:p>
          <a:p>
            <a:pPr marL="0" indent="0">
              <a:buNone/>
            </a:pPr>
            <a:r>
              <a:rPr lang="en-US" sz="2400">
                <a:cs typeface="Calibri"/>
              </a:rPr>
              <a:t>    reyesulises60@yahoo.com.mx</a:t>
            </a:r>
          </a:p>
        </p:txBody>
      </p:sp>
    </p:spTree>
    <p:extLst>
      <p:ext uri="{BB962C8B-B14F-4D97-AF65-F5344CB8AC3E}">
        <p14:creationId xmlns:p14="http://schemas.microsoft.com/office/powerpoint/2010/main" val="4227737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ltureName xmlns="216bfc6b-ff9c-4b73-96a8-337af0506ccb" xsi:nil="true"/>
    <Student_Groups xmlns="216bfc6b-ff9c-4b73-96a8-337af0506ccb">
      <UserInfo>
        <DisplayName/>
        <AccountId xsi:nil="true"/>
        <AccountType/>
      </UserInfo>
    </Student_Groups>
    <Self_Registration_Enabled xmlns="216bfc6b-ff9c-4b73-96a8-337af0506ccb" xsi:nil="true"/>
    <Invited_Students xmlns="216bfc6b-ff9c-4b73-96a8-337af0506ccb" xsi:nil="true"/>
    <Has_Teacher_Only_SectionGroup xmlns="216bfc6b-ff9c-4b73-96a8-337af0506ccb" xsi:nil="true"/>
    <Is_Collaboration_Space_Locked xmlns="216bfc6b-ff9c-4b73-96a8-337af0506ccb" xsi:nil="true"/>
    <AppVersion xmlns="216bfc6b-ff9c-4b73-96a8-337af0506ccb" xsi:nil="true"/>
    <Owner xmlns="216bfc6b-ff9c-4b73-96a8-337af0506ccb">
      <UserInfo>
        <DisplayName/>
        <AccountId xsi:nil="true"/>
        <AccountType/>
      </UserInfo>
    </Owner>
    <Invited_Teachers xmlns="216bfc6b-ff9c-4b73-96a8-337af0506ccb" xsi:nil="true"/>
    <NotebookType xmlns="216bfc6b-ff9c-4b73-96a8-337af0506ccb" xsi:nil="true"/>
    <FolderType xmlns="216bfc6b-ff9c-4b73-96a8-337af0506ccb" xsi:nil="true"/>
    <Teachers xmlns="216bfc6b-ff9c-4b73-96a8-337af0506ccb">
      <UserInfo>
        <DisplayName/>
        <AccountId xsi:nil="true"/>
        <AccountType/>
      </UserInfo>
    </Teachers>
    <Students xmlns="216bfc6b-ff9c-4b73-96a8-337af0506ccb">
      <UserInfo>
        <DisplayName/>
        <AccountId xsi:nil="true"/>
        <AccountType/>
      </UserInfo>
    </Students>
    <Templates xmlns="216bfc6b-ff9c-4b73-96a8-337af0506ccb" xsi:nil="true"/>
    <DefaultSectionNames xmlns="216bfc6b-ff9c-4b73-96a8-337af0506ccb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85987679BCBE438AA5477557ED7DF8" ma:contentTypeVersion="26" ma:contentTypeDescription="Create a new document." ma:contentTypeScope="" ma:versionID="da4b29065e3bdab8f9d86c307d223794">
  <xsd:schema xmlns:xsd="http://www.w3.org/2001/XMLSchema" xmlns:xs="http://www.w3.org/2001/XMLSchema" xmlns:p="http://schemas.microsoft.com/office/2006/metadata/properties" xmlns:ns3="216bfc6b-ff9c-4b73-96a8-337af0506ccb" xmlns:ns4="1baa379e-ddc1-422c-b27b-5d821dd77e2f" targetNamespace="http://schemas.microsoft.com/office/2006/metadata/properties" ma:root="true" ma:fieldsID="c18d0c5c7f78165896d48dcc232741bc" ns3:_="" ns4:_="">
    <xsd:import namespace="216bfc6b-ff9c-4b73-96a8-337af0506ccb"/>
    <xsd:import namespace="1baa379e-ddc1-422c-b27b-5d821dd77e2f"/>
    <xsd:element name="properties">
      <xsd:complexType>
        <xsd:sequence>
          <xsd:element name="documentManagement">
            <xsd:complexType>
              <xsd:all>
                <xsd:element ref="ns3:NotebookType" minOccurs="0"/>
                <xsd:element ref="ns3:FolderType" minOccurs="0"/>
                <xsd:element ref="ns3:Owner" minOccurs="0"/>
                <xsd:element ref="ns3:DefaultSectionNames" minOccurs="0"/>
                <xsd:element ref="ns3:Templates" minOccurs="0"/>
                <xsd:element ref="ns3:CultureName" minOccurs="0"/>
                <xsd:element ref="ns3:AppVersion" minOccurs="0"/>
                <xsd:element ref="ns3:Teachers" minOccurs="0"/>
                <xsd:element ref="ns3:Students" minOccurs="0"/>
                <xsd:element ref="ns3:Student_Group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6bfc6b-ff9c-4b73-96a8-337af0506ccb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Owner" ma:index="10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1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2" nillable="true" ma:displayName="Templates" ma:internalName="Templates">
      <xsd:simpleType>
        <xsd:restriction base="dms:Note">
          <xsd:maxLength value="255"/>
        </xsd:restriction>
      </xsd:simpleType>
    </xsd:element>
    <xsd:element name="CultureName" ma:index="13" nillable="true" ma:displayName="Culture Name" ma:internalName="CultureName">
      <xsd:simpleType>
        <xsd:restriction base="dms:Text"/>
      </xsd:simpleType>
    </xsd:element>
    <xsd:element name="AppVersion" ma:index="14" nillable="true" ma:displayName="App Version" ma:internalName="AppVersion">
      <xsd:simpleType>
        <xsd:restriction base="dms:Text"/>
      </xsd:simpleType>
    </xsd:element>
    <xsd:element name="Teachers" ma:index="15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6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7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8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19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0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1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2" nillable="true" ma:displayName="Is Collaboration Space Locked" ma:internalName="Is_Collaboration_Space_Locked">
      <xsd:simpleType>
        <xsd:restriction base="dms:Boolean"/>
      </xsd:simpleType>
    </xsd:element>
    <xsd:element name="MediaServiceMetadata" ma:index="26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7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28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29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30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3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aa379e-ddc1-422c-b27b-5d821dd77e2f" elementFormDefault="qualified">
    <xsd:import namespace="http://schemas.microsoft.com/office/2006/documentManagement/types"/>
    <xsd:import namespace="http://schemas.microsoft.com/office/infopath/2007/PartnerControls"/>
    <xsd:element name="SharedWithUsers" ma:index="2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5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AE9E2C-3968-49A8-ACCE-4045442057F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F00077-B0CF-4EDF-A8E7-E92B796629B4}">
  <ds:schemaRefs>
    <ds:schemaRef ds:uri="1baa379e-ddc1-422c-b27b-5d821dd77e2f"/>
    <ds:schemaRef ds:uri="216bfc6b-ff9c-4b73-96a8-337af0506cc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64E803F-17DB-4A6F-8364-B95092950A04}">
  <ds:schemaRefs>
    <ds:schemaRef ds:uri="1baa379e-ddc1-422c-b27b-5d821dd77e2f"/>
    <ds:schemaRef ds:uri="216bfc6b-ff9c-4b73-96a8-337af0506cc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Team-Matching system, by personality.</vt:lpstr>
      <vt:lpstr>Project's technologies</vt:lpstr>
      <vt:lpstr>Project implementation</vt:lpstr>
      <vt:lpstr>Description of the project team</vt:lpstr>
      <vt:lpstr>Description of the project team</vt:lpstr>
      <vt:lpstr>Description of the project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Eithne Gómez</dc:creator>
  <cp:revision>1</cp:revision>
  <dcterms:created xsi:type="dcterms:W3CDTF">2019-12-04T01:59:32Z</dcterms:created>
  <dcterms:modified xsi:type="dcterms:W3CDTF">2019-12-04T05:59:35Z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0x010100FF85987679BCBE438AA5477557ED7DF8</vt:lpwstr>
  </property>
</Properties>
</file>