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5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1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8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4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5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0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EAF0-514B-4D29-9188-C6D04E8BB139}" type="datetimeFigureOut">
              <a:rPr lang="en-IN" smtClean="0"/>
              <a:t>2020-11-09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E21E-AC1E-42EE-833C-17D7C07C0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8529-BDB6-4424-9DD7-EA18CCBF1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IIT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F41E-1804-41B2-8C40-784572351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Face mask Detection</a:t>
            </a:r>
          </a:p>
          <a:p>
            <a:r>
              <a:rPr lang="en-IN" dirty="0"/>
              <a:t>Abijith Pradeep</a:t>
            </a:r>
          </a:p>
        </p:txBody>
      </p:sp>
    </p:spTree>
    <p:extLst>
      <p:ext uri="{BB962C8B-B14F-4D97-AF65-F5344CB8AC3E}">
        <p14:creationId xmlns:p14="http://schemas.microsoft.com/office/powerpoint/2010/main" val="146316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A51A-DDC1-45EB-B3B9-4C83CB0E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DEBE5-06FB-4F58-ADD5-D1AF8006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56" y="1604609"/>
            <a:ext cx="517966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9E7F6-607E-41B3-9D29-F2CB09EC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58" y="4107937"/>
            <a:ext cx="5658340" cy="18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CFC2-A50A-402B-9751-9CF32634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on test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84BF25-C81B-4E59-8846-3EF1FABA6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285" y="4898107"/>
            <a:ext cx="7874240" cy="192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AB38-DCC3-4E66-B496-EEF3B264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3E885C-324F-4743-94E9-2C05F22121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04" y="1613244"/>
            <a:ext cx="5882796" cy="421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7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A958-BFE7-4330-8F78-E8F248C6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EB5A2-6D87-4E8C-BFDA-396B19206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60" y="1596161"/>
            <a:ext cx="6108093" cy="430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0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0DDB-94DE-4483-83CD-8A630638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4371A7-A1A4-4B16-B896-46C09E1DEE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35" y="1726765"/>
            <a:ext cx="6384915" cy="44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3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B1AD-AB00-48FF-A96B-65D576CD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40FF-D705-49B3-87F9-5E5FBC8C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the detector now predicts and identifies the type of class the person belongs, we can give it an organizational access. </a:t>
            </a:r>
          </a:p>
          <a:p>
            <a:r>
              <a:rPr lang="en-IN" dirty="0"/>
              <a:t>In other words, get this detector at the entrance of factory/company to check if the employees are coming with correct way, i.e. mask present and covering the mouth and nose. </a:t>
            </a:r>
          </a:p>
          <a:p>
            <a:r>
              <a:rPr lang="en-IN" dirty="0"/>
              <a:t>It won’t allow entry if the person isn’t wearing the mask incorrectly.</a:t>
            </a:r>
          </a:p>
          <a:p>
            <a:r>
              <a:rPr lang="en-IN" dirty="0"/>
              <a:t>Since it takes some time to train the model, we can save this model and use it later on for other purposes.</a:t>
            </a:r>
          </a:p>
        </p:txBody>
      </p:sp>
    </p:spTree>
    <p:extLst>
      <p:ext uri="{BB962C8B-B14F-4D97-AF65-F5344CB8AC3E}">
        <p14:creationId xmlns:p14="http://schemas.microsoft.com/office/powerpoint/2010/main" val="6850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1F6B-663E-47A5-9101-AA526428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16FC-6435-41BD-B784-279DF9B6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detect the faces given a dataset and predict the bounding box of the face and tell which category it belongs to.</a:t>
            </a:r>
          </a:p>
        </p:txBody>
      </p:sp>
    </p:spTree>
    <p:extLst>
      <p:ext uri="{BB962C8B-B14F-4D97-AF65-F5344CB8AC3E}">
        <p14:creationId xmlns:p14="http://schemas.microsoft.com/office/powerpoint/2010/main" val="4157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B78E-8454-4749-835D-63DDC902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E6B8-C148-4582-97D1-151CA6EC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780" y="57798"/>
            <a:ext cx="6281873" cy="5248622"/>
          </a:xfrm>
        </p:spPr>
        <p:txBody>
          <a:bodyPr/>
          <a:lstStyle/>
          <a:p>
            <a:r>
              <a:rPr lang="en-IN" dirty="0"/>
              <a:t>Face –mask –detection from Kaggle was used.</a:t>
            </a:r>
          </a:p>
          <a:p>
            <a:r>
              <a:rPr lang="en-IN" dirty="0"/>
              <a:t>Total of images: 4072 </a:t>
            </a:r>
          </a:p>
          <a:p>
            <a:r>
              <a:rPr lang="en-IN" dirty="0"/>
              <a:t>Masked: 3232, No mask: 717, Mask incorrectly worn: 123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76E7-6DBA-468F-A842-B9A80F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27" y="3245806"/>
            <a:ext cx="6877646" cy="32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19AC-A644-4D81-8DF0-5E2FBB2B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data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9666F5-B839-4028-A5D6-F1DA4FA51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480713"/>
            <a:ext cx="6281738" cy="389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4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2C84-9C25-4BE2-A4AA-014432F5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83170-978B-4EC8-98F1-8DD548961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015" y="1606256"/>
            <a:ext cx="5658340" cy="42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34E-D9E5-456D-8291-F2018554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34993-D047-41D2-89FC-5C78C951D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077" y="978811"/>
            <a:ext cx="10791787" cy="520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AA720-50CC-49AB-A9E2-AC6EA201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358" y="5021539"/>
            <a:ext cx="6830803" cy="17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C64B-8BAB-4ABD-8741-E7ECAED0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vs Test: Category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A0A5F8-3872-4C8E-8458-142C64BE5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729" y="1906674"/>
            <a:ext cx="5716425" cy="2793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38D51-7532-42E9-9D02-27497A83E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41" y="5308720"/>
            <a:ext cx="8234578" cy="10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1857-2F23-461C-8C83-53F52548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D2CE-FF37-4802-BD0A-CAD6481D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Sequential Model used.</a:t>
            </a:r>
          </a:p>
          <a:p>
            <a:r>
              <a:rPr lang="en-IN" dirty="0"/>
              <a:t>Optimizer: Adam, Loss: Categorical </a:t>
            </a:r>
            <a:r>
              <a:rPr lang="en-IN" dirty="0" err="1"/>
              <a:t>crossentropy</a:t>
            </a:r>
            <a:r>
              <a:rPr lang="en-IN" dirty="0"/>
              <a:t>, Metrics: Accuracy</a:t>
            </a:r>
          </a:p>
          <a:p>
            <a:r>
              <a:rPr lang="en-IN" dirty="0"/>
              <a:t>Layers: Conv2D, Maxpooling2D, Dropout, Flatten and Dense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D09D8-9971-4C7F-86DA-31AC6958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59" y="5616879"/>
            <a:ext cx="7399661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4DED-9F48-496D-A77C-4F21412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fitting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971E7F-2AD0-473A-84A5-919E510D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271"/>
            <a:ext cx="9397880" cy="50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43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109</TotalTime>
  <Words>216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Rockwell</vt:lpstr>
      <vt:lpstr>Wingdings</vt:lpstr>
      <vt:lpstr>Atlas</vt:lpstr>
      <vt:lpstr>IIT Project</vt:lpstr>
      <vt:lpstr>Objective</vt:lpstr>
      <vt:lpstr>Dataset</vt:lpstr>
      <vt:lpstr>Sample data </vt:lpstr>
      <vt:lpstr>Splitting Data</vt:lpstr>
      <vt:lpstr>Train Test Split</vt:lpstr>
      <vt:lpstr>Train vs Test: Category count</vt:lpstr>
      <vt:lpstr>Model</vt:lpstr>
      <vt:lpstr>Model fitting</vt:lpstr>
      <vt:lpstr>Model summary</vt:lpstr>
      <vt:lpstr>Evaluation on test data</vt:lpstr>
      <vt:lpstr>Confusion matrix</vt:lpstr>
      <vt:lpstr>Loss Plot</vt:lpstr>
      <vt:lpstr>Accuracy plot</vt:lpstr>
      <vt:lpstr>Improvising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Project</dc:title>
  <dc:creator>Abijith Pradeep</dc:creator>
  <cp:lastModifiedBy>Abijith Pradeep</cp:lastModifiedBy>
  <cp:revision>7</cp:revision>
  <dcterms:created xsi:type="dcterms:W3CDTF">2020-11-09T08:34:50Z</dcterms:created>
  <dcterms:modified xsi:type="dcterms:W3CDTF">2020-11-09T10:24:01Z</dcterms:modified>
</cp:coreProperties>
</file>