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838" autoAdjust="0"/>
  </p:normalViewPr>
  <p:slideViewPr>
    <p:cSldViewPr snapToGrid="0">
      <p:cViewPr varScale="1">
        <p:scale>
          <a:sx n="83" d="100"/>
          <a:sy n="83" d="100"/>
        </p:scale>
        <p:origin x="67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7AEDF-D99D-4818-AB07-4368DB80E90E}" type="datetimeFigureOut">
              <a:rPr lang="en-IN" smtClean="0"/>
              <a:t>2020-11-01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8F12D-1A85-4316-BD4F-66888537C6E2}" type="slidenum">
              <a:rPr lang="en-IN" smtClean="0"/>
              <a:t>‹#›</a:t>
            </a:fld>
            <a:endParaRPr lang="en-IN"/>
          </a:p>
        </p:txBody>
      </p:sp>
    </p:spTree>
    <p:extLst>
      <p:ext uri="{BB962C8B-B14F-4D97-AF65-F5344CB8AC3E}">
        <p14:creationId xmlns:p14="http://schemas.microsoft.com/office/powerpoint/2010/main" val="68577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38F12D-1A85-4316-BD4F-66888537C6E2}" type="slidenum">
              <a:rPr lang="en-IN" smtClean="0"/>
              <a:t>1</a:t>
            </a:fld>
            <a:endParaRPr lang="en-IN"/>
          </a:p>
        </p:txBody>
      </p:sp>
    </p:spTree>
    <p:extLst>
      <p:ext uri="{BB962C8B-B14F-4D97-AF65-F5344CB8AC3E}">
        <p14:creationId xmlns:p14="http://schemas.microsoft.com/office/powerpoint/2010/main" val="335624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310646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14589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665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845879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2987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3008376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2152446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27258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279700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210BC-6389-49B3-8FEC-E6AEE0BF2992}" type="datetimeFigureOut">
              <a:rPr lang="en-IN" smtClean="0"/>
              <a:t>2020-11-01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106041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210BC-6389-49B3-8FEC-E6AEE0BF2992}" type="datetimeFigureOut">
              <a:rPr lang="en-IN" smtClean="0"/>
              <a:t>2020-11-01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393390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210BC-6389-49B3-8FEC-E6AEE0BF2992}" type="datetimeFigureOut">
              <a:rPr lang="en-IN" smtClean="0"/>
              <a:t>2020-11-01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391793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210BC-6389-49B3-8FEC-E6AEE0BF2992}" type="datetimeFigureOut">
              <a:rPr lang="en-IN" smtClean="0"/>
              <a:t>2020-11-01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289774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210BC-6389-49B3-8FEC-E6AEE0BF2992}" type="datetimeFigureOut">
              <a:rPr lang="en-IN" smtClean="0"/>
              <a:t>2020-11-01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66594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210BC-6389-49B3-8FEC-E6AEE0BF2992}" type="datetimeFigureOut">
              <a:rPr lang="en-IN" smtClean="0"/>
              <a:t>2020-11-01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94642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210BC-6389-49B3-8FEC-E6AEE0BF2992}" type="datetimeFigureOut">
              <a:rPr lang="en-IN" smtClean="0"/>
              <a:t>2020-11-01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FF75C-BA3C-41A7-992A-0CF2E2A9B9D4}" type="slidenum">
              <a:rPr lang="en-IN" smtClean="0"/>
              <a:t>‹#›</a:t>
            </a:fld>
            <a:endParaRPr lang="en-IN"/>
          </a:p>
        </p:txBody>
      </p:sp>
    </p:spTree>
    <p:extLst>
      <p:ext uri="{BB962C8B-B14F-4D97-AF65-F5344CB8AC3E}">
        <p14:creationId xmlns:p14="http://schemas.microsoft.com/office/powerpoint/2010/main" val="282214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5210BC-6389-49B3-8FEC-E6AEE0BF2992}" type="datetimeFigureOut">
              <a:rPr lang="en-IN" smtClean="0"/>
              <a:t>2020-11-01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1FF75C-BA3C-41A7-992A-0CF2E2A9B9D4}" type="slidenum">
              <a:rPr lang="en-IN" smtClean="0"/>
              <a:t>‹#›</a:t>
            </a:fld>
            <a:endParaRPr lang="en-IN"/>
          </a:p>
        </p:txBody>
      </p:sp>
    </p:spTree>
    <p:extLst>
      <p:ext uri="{BB962C8B-B14F-4D97-AF65-F5344CB8AC3E}">
        <p14:creationId xmlns:p14="http://schemas.microsoft.com/office/powerpoint/2010/main" val="107375759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AC22-0293-4D59-B022-595D66C2788B}"/>
              </a:ext>
            </a:extLst>
          </p:cNvPr>
          <p:cNvSpPr>
            <a:spLocks noGrp="1"/>
          </p:cNvSpPr>
          <p:nvPr>
            <p:ph type="ctrTitle"/>
          </p:nvPr>
        </p:nvSpPr>
        <p:spPr>
          <a:xfrm>
            <a:off x="477981" y="1122363"/>
            <a:ext cx="4023360" cy="3204134"/>
          </a:xfrm>
        </p:spPr>
        <p:txBody>
          <a:bodyPr anchor="b">
            <a:normAutofit/>
          </a:bodyPr>
          <a:lstStyle/>
          <a:p>
            <a:pPr algn="l"/>
            <a:r>
              <a:rPr lang="en-IN" sz="4800" dirty="0"/>
              <a:t>IIT Roorkee Final Project (</a:t>
            </a:r>
            <a:r>
              <a:rPr lang="en-IN" sz="4800" dirty="0" err="1"/>
              <a:t>Cloudxlab</a:t>
            </a:r>
            <a:r>
              <a:rPr lang="en-IN" sz="4800" dirty="0"/>
              <a:t>)</a:t>
            </a:r>
          </a:p>
        </p:txBody>
      </p:sp>
      <p:sp>
        <p:nvSpPr>
          <p:cNvPr id="3" name="Subtitle 2">
            <a:extLst>
              <a:ext uri="{FF2B5EF4-FFF2-40B4-BE49-F238E27FC236}">
                <a16:creationId xmlns:a16="http://schemas.microsoft.com/office/drawing/2014/main" id="{DC9B41E1-7F01-4EC7-A9DB-369C9A9DEB11}"/>
              </a:ext>
            </a:extLst>
          </p:cNvPr>
          <p:cNvSpPr>
            <a:spLocks noGrp="1"/>
          </p:cNvSpPr>
          <p:nvPr>
            <p:ph type="subTitle" idx="1"/>
          </p:nvPr>
        </p:nvSpPr>
        <p:spPr>
          <a:xfrm>
            <a:off x="477980" y="4872922"/>
            <a:ext cx="4023359" cy="1208141"/>
          </a:xfrm>
        </p:spPr>
        <p:txBody>
          <a:bodyPr>
            <a:normAutofit/>
          </a:bodyPr>
          <a:lstStyle/>
          <a:p>
            <a:pPr algn="l"/>
            <a:r>
              <a:rPr lang="en-IN" sz="2000" dirty="0"/>
              <a:t>ABIJITH PRADEEP</a:t>
            </a:r>
          </a:p>
        </p:txBody>
      </p:sp>
    </p:spTree>
    <p:extLst>
      <p:ext uri="{BB962C8B-B14F-4D97-AF65-F5344CB8AC3E}">
        <p14:creationId xmlns:p14="http://schemas.microsoft.com/office/powerpoint/2010/main" val="38217924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CBC3-3A39-4B32-9A39-4B306D27BEC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44ACC13-67D1-4ABA-9857-3CD074D88131}"/>
              </a:ext>
            </a:extLst>
          </p:cNvPr>
          <p:cNvSpPr>
            <a:spLocks noGrp="1"/>
          </p:cNvSpPr>
          <p:nvPr>
            <p:ph idx="1"/>
          </p:nvPr>
        </p:nvSpPr>
        <p:spPr/>
        <p:txBody>
          <a:bodyPr/>
          <a:lstStyle/>
          <a:p>
            <a:r>
              <a:rPr lang="en-IN" dirty="0"/>
              <a:t>The problem statement of this project is to detect faces with masks and faces with no masks. </a:t>
            </a:r>
          </a:p>
          <a:p>
            <a:r>
              <a:rPr lang="en-IN" dirty="0"/>
              <a:t>We are supposed to find out the box co-ordinates surrounding the face.</a:t>
            </a:r>
          </a:p>
        </p:txBody>
      </p:sp>
      <p:pic>
        <p:nvPicPr>
          <p:cNvPr id="1026" name="Picture 2">
            <a:extLst>
              <a:ext uri="{FF2B5EF4-FFF2-40B4-BE49-F238E27FC236}">
                <a16:creationId xmlns:a16="http://schemas.microsoft.com/office/drawing/2014/main" id="{ED3439EE-4B8E-42EA-A202-65B841990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847" y="3977331"/>
            <a:ext cx="34099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E8504D4-1478-440E-9CAF-39C5FD695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788" y="4100975"/>
            <a:ext cx="35718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26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AEB5-7642-4212-A065-9F0C671A7465}"/>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DCBBC1B4-A858-46C0-94D9-4DBC3954ACEF}"/>
              </a:ext>
            </a:extLst>
          </p:cNvPr>
          <p:cNvSpPr>
            <a:spLocks noGrp="1"/>
          </p:cNvSpPr>
          <p:nvPr>
            <p:ph idx="1"/>
          </p:nvPr>
        </p:nvSpPr>
        <p:spPr>
          <a:xfrm>
            <a:off x="677334" y="2160590"/>
            <a:ext cx="9158644" cy="2652368"/>
          </a:xfrm>
        </p:spPr>
        <p:txBody>
          <a:bodyPr/>
          <a:lstStyle/>
          <a:p>
            <a:r>
              <a:rPr lang="en-IN" dirty="0"/>
              <a:t>Using the face mask detection dataset in Kaggle I have collected, explored and pre-processed the data required for training the model.</a:t>
            </a:r>
          </a:p>
          <a:p>
            <a:r>
              <a:rPr lang="en-IN" dirty="0"/>
              <a:t>The two files are train.csv and submission.csv</a:t>
            </a:r>
          </a:p>
          <a:p>
            <a:r>
              <a:rPr lang="en-IN" dirty="0"/>
              <a:t>The train.csv file is used for training the model but the submission.csv contains the images with null values which I will use for classifying and detected the box around the face of the image.</a:t>
            </a:r>
          </a:p>
        </p:txBody>
      </p:sp>
      <p:pic>
        <p:nvPicPr>
          <p:cNvPr id="4" name="Picture 3">
            <a:extLst>
              <a:ext uri="{FF2B5EF4-FFF2-40B4-BE49-F238E27FC236}">
                <a16:creationId xmlns:a16="http://schemas.microsoft.com/office/drawing/2014/main" id="{4CD5FD91-7A08-40B1-8CC4-6F93B1584135}"/>
              </a:ext>
            </a:extLst>
          </p:cNvPr>
          <p:cNvPicPr>
            <a:picLocks noChangeAspect="1"/>
          </p:cNvPicPr>
          <p:nvPr/>
        </p:nvPicPr>
        <p:blipFill>
          <a:blip r:embed="rId2"/>
          <a:stretch>
            <a:fillRect/>
          </a:stretch>
        </p:blipFill>
        <p:spPr>
          <a:xfrm>
            <a:off x="677334" y="4878062"/>
            <a:ext cx="4381880" cy="1760373"/>
          </a:xfrm>
          <a:prstGeom prst="rect">
            <a:avLst/>
          </a:prstGeom>
        </p:spPr>
      </p:pic>
      <p:pic>
        <p:nvPicPr>
          <p:cNvPr id="5" name="Picture 4">
            <a:extLst>
              <a:ext uri="{FF2B5EF4-FFF2-40B4-BE49-F238E27FC236}">
                <a16:creationId xmlns:a16="http://schemas.microsoft.com/office/drawing/2014/main" id="{88E9D232-AA3F-43E8-BECB-56DB1B879120}"/>
              </a:ext>
            </a:extLst>
          </p:cNvPr>
          <p:cNvPicPr>
            <a:picLocks noChangeAspect="1"/>
          </p:cNvPicPr>
          <p:nvPr/>
        </p:nvPicPr>
        <p:blipFill>
          <a:blip r:embed="rId3"/>
          <a:stretch>
            <a:fillRect/>
          </a:stretch>
        </p:blipFill>
        <p:spPr>
          <a:xfrm>
            <a:off x="4864546" y="4923786"/>
            <a:ext cx="3562659" cy="1714649"/>
          </a:xfrm>
          <a:prstGeom prst="rect">
            <a:avLst/>
          </a:prstGeom>
        </p:spPr>
      </p:pic>
    </p:spTree>
    <p:extLst>
      <p:ext uri="{BB962C8B-B14F-4D97-AF65-F5344CB8AC3E}">
        <p14:creationId xmlns:p14="http://schemas.microsoft.com/office/powerpoint/2010/main" val="109766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7DCC-D343-4042-87F6-A0D9E19B63F7}"/>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DC5169AF-1A9B-4C18-8B63-3050591B5BDC}"/>
              </a:ext>
            </a:extLst>
          </p:cNvPr>
          <p:cNvSpPr>
            <a:spLocks noGrp="1"/>
          </p:cNvSpPr>
          <p:nvPr>
            <p:ph idx="1"/>
          </p:nvPr>
        </p:nvSpPr>
        <p:spPr>
          <a:xfrm>
            <a:off x="677334" y="1488613"/>
            <a:ext cx="8596668" cy="4170781"/>
          </a:xfrm>
        </p:spPr>
        <p:txBody>
          <a:bodyPr>
            <a:normAutofit/>
          </a:bodyPr>
          <a:lstStyle/>
          <a:p>
            <a:r>
              <a:rPr lang="en-IN" dirty="0"/>
              <a:t>I have used the </a:t>
            </a:r>
            <a:r>
              <a:rPr lang="en-IN" dirty="0" err="1"/>
              <a:t>mtcnn</a:t>
            </a:r>
            <a:r>
              <a:rPr lang="en-IN" dirty="0"/>
              <a:t> library which contains a detector for detecting and extracting the box of faces in an image.</a:t>
            </a:r>
          </a:p>
          <a:p>
            <a:r>
              <a:rPr lang="en-IN" dirty="0"/>
              <a:t>Then I used the training data and fit it into the </a:t>
            </a:r>
            <a:r>
              <a:rPr lang="en-IN" dirty="0" err="1"/>
              <a:t>keras</a:t>
            </a:r>
            <a:r>
              <a:rPr lang="en-IN" dirty="0"/>
              <a:t> sequential model. The model is Long Short term Memory (LSTM) model with batch size as 5 and 30 epochs.</a:t>
            </a:r>
          </a:p>
          <a:p>
            <a:r>
              <a:rPr lang="en-IN" dirty="0"/>
              <a:t>The </a:t>
            </a:r>
            <a:r>
              <a:rPr lang="en-IN" dirty="0" err="1"/>
              <a:t>mtcnn’s</a:t>
            </a:r>
            <a:r>
              <a:rPr lang="en-IN" dirty="0"/>
              <a:t> </a:t>
            </a:r>
            <a:r>
              <a:rPr lang="en-IN" dirty="0" err="1"/>
              <a:t>detect_faces</a:t>
            </a:r>
            <a:r>
              <a:rPr lang="en-IN" dirty="0"/>
              <a:t> function returns a dictionary of dictionary. The internal dictionary named ‘box’ contains the co-ordinates for the rectangular plot around the face(s) of the image.</a:t>
            </a:r>
          </a:p>
          <a:p>
            <a:r>
              <a:rPr lang="en-IN" dirty="0"/>
              <a:t>The </a:t>
            </a:r>
            <a:r>
              <a:rPr lang="en-IN" dirty="0" err="1"/>
              <a:t>mtcnn</a:t>
            </a:r>
            <a:r>
              <a:rPr lang="en-IN" dirty="0"/>
              <a:t> is just for the accurate visualisation. The LTSM model that I trained will be used to predict the test images. As said before, the detect faces gets the box co-ordinates and we can signal the viewers that the face has been detected. The model is used for predicting what class the test images lie under.</a:t>
            </a:r>
          </a:p>
        </p:txBody>
      </p:sp>
    </p:spTree>
    <p:extLst>
      <p:ext uri="{BB962C8B-B14F-4D97-AF65-F5344CB8AC3E}">
        <p14:creationId xmlns:p14="http://schemas.microsoft.com/office/powerpoint/2010/main" val="125324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FB0F-8BD1-4D93-845E-CC70287973CB}"/>
              </a:ext>
            </a:extLst>
          </p:cNvPr>
          <p:cNvSpPr>
            <a:spLocks noGrp="1"/>
          </p:cNvSpPr>
          <p:nvPr>
            <p:ph type="title"/>
          </p:nvPr>
        </p:nvSpPr>
        <p:spPr/>
        <p:txBody>
          <a:bodyPr/>
          <a:lstStyle/>
          <a:p>
            <a:r>
              <a:rPr lang="en-IN" dirty="0"/>
              <a:t>Approach</a:t>
            </a:r>
          </a:p>
        </p:txBody>
      </p:sp>
      <p:pic>
        <p:nvPicPr>
          <p:cNvPr id="5" name="Content Placeholder 4">
            <a:extLst>
              <a:ext uri="{FF2B5EF4-FFF2-40B4-BE49-F238E27FC236}">
                <a16:creationId xmlns:a16="http://schemas.microsoft.com/office/drawing/2014/main" id="{14FC9AA3-C972-4CDA-9B1C-F8962A452404}"/>
              </a:ext>
            </a:extLst>
          </p:cNvPr>
          <p:cNvPicPr>
            <a:picLocks noGrp="1" noChangeAspect="1"/>
          </p:cNvPicPr>
          <p:nvPr>
            <p:ph idx="1"/>
          </p:nvPr>
        </p:nvPicPr>
        <p:blipFill>
          <a:blip r:embed="rId2"/>
          <a:stretch>
            <a:fillRect/>
          </a:stretch>
        </p:blipFill>
        <p:spPr>
          <a:xfrm>
            <a:off x="148073" y="1300892"/>
            <a:ext cx="7258679" cy="3181626"/>
          </a:xfrm>
          <a:prstGeom prst="rect">
            <a:avLst/>
          </a:prstGeom>
        </p:spPr>
      </p:pic>
      <p:pic>
        <p:nvPicPr>
          <p:cNvPr id="6" name="Picture 5">
            <a:extLst>
              <a:ext uri="{FF2B5EF4-FFF2-40B4-BE49-F238E27FC236}">
                <a16:creationId xmlns:a16="http://schemas.microsoft.com/office/drawing/2014/main" id="{C59F3D64-F2C7-4436-A0E3-C65328EAC78F}"/>
              </a:ext>
            </a:extLst>
          </p:cNvPr>
          <p:cNvPicPr>
            <a:picLocks noChangeAspect="1"/>
          </p:cNvPicPr>
          <p:nvPr/>
        </p:nvPicPr>
        <p:blipFill>
          <a:blip r:embed="rId3"/>
          <a:stretch>
            <a:fillRect/>
          </a:stretch>
        </p:blipFill>
        <p:spPr>
          <a:xfrm>
            <a:off x="677334" y="5088878"/>
            <a:ext cx="7830229" cy="1066892"/>
          </a:xfrm>
          <a:prstGeom prst="rect">
            <a:avLst/>
          </a:prstGeom>
        </p:spPr>
      </p:pic>
    </p:spTree>
    <p:extLst>
      <p:ext uri="{BB962C8B-B14F-4D97-AF65-F5344CB8AC3E}">
        <p14:creationId xmlns:p14="http://schemas.microsoft.com/office/powerpoint/2010/main" val="28764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252B-B17D-421D-BF04-D8F58AAB174A}"/>
              </a:ext>
            </a:extLst>
          </p:cNvPr>
          <p:cNvSpPr>
            <a:spLocks noGrp="1"/>
          </p:cNvSpPr>
          <p:nvPr>
            <p:ph type="title"/>
          </p:nvPr>
        </p:nvSpPr>
        <p:spPr/>
        <p:txBody>
          <a:bodyPr/>
          <a:lstStyle/>
          <a:p>
            <a:r>
              <a:rPr lang="en-IN" dirty="0"/>
              <a:t>Model Summary</a:t>
            </a:r>
          </a:p>
        </p:txBody>
      </p:sp>
      <p:pic>
        <p:nvPicPr>
          <p:cNvPr id="4" name="Content Placeholder 3">
            <a:extLst>
              <a:ext uri="{FF2B5EF4-FFF2-40B4-BE49-F238E27FC236}">
                <a16:creationId xmlns:a16="http://schemas.microsoft.com/office/drawing/2014/main" id="{F8DBD498-2CED-4AFD-8272-44C0BF157651}"/>
              </a:ext>
            </a:extLst>
          </p:cNvPr>
          <p:cNvPicPr>
            <a:picLocks noGrp="1" noChangeAspect="1"/>
          </p:cNvPicPr>
          <p:nvPr>
            <p:ph idx="1"/>
          </p:nvPr>
        </p:nvPicPr>
        <p:blipFill>
          <a:blip r:embed="rId2"/>
          <a:stretch>
            <a:fillRect/>
          </a:stretch>
        </p:blipFill>
        <p:spPr>
          <a:xfrm>
            <a:off x="526993" y="1488281"/>
            <a:ext cx="7480185" cy="4935212"/>
          </a:xfrm>
          <a:prstGeom prst="rect">
            <a:avLst/>
          </a:prstGeom>
        </p:spPr>
      </p:pic>
    </p:spTree>
    <p:extLst>
      <p:ext uri="{BB962C8B-B14F-4D97-AF65-F5344CB8AC3E}">
        <p14:creationId xmlns:p14="http://schemas.microsoft.com/office/powerpoint/2010/main" val="412792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C8BD-9440-40C3-9EF4-DF662534DEA8}"/>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1CE74BDC-4C9E-4863-A306-27A6ED69C1A0}"/>
              </a:ext>
            </a:extLst>
          </p:cNvPr>
          <p:cNvSpPr>
            <a:spLocks noGrp="1"/>
          </p:cNvSpPr>
          <p:nvPr>
            <p:ph idx="1"/>
          </p:nvPr>
        </p:nvSpPr>
        <p:spPr>
          <a:xfrm>
            <a:off x="325166" y="1270000"/>
            <a:ext cx="8596668" cy="1373443"/>
          </a:xfrm>
        </p:spPr>
        <p:txBody>
          <a:bodyPr/>
          <a:lstStyle/>
          <a:p>
            <a:r>
              <a:rPr lang="en-IN" dirty="0"/>
              <a:t>The results are stored in a csv file called submission_1.csv. </a:t>
            </a:r>
          </a:p>
          <a:p>
            <a:r>
              <a:rPr lang="en-IN" dirty="0"/>
              <a:t>They have the predicted class name, predicted co-ordinate for rectangular plot. </a:t>
            </a:r>
          </a:p>
        </p:txBody>
      </p:sp>
      <p:pic>
        <p:nvPicPr>
          <p:cNvPr id="4" name="Picture 3">
            <a:extLst>
              <a:ext uri="{FF2B5EF4-FFF2-40B4-BE49-F238E27FC236}">
                <a16:creationId xmlns:a16="http://schemas.microsoft.com/office/drawing/2014/main" id="{76C3F101-196B-42C5-AAE7-4E6A7EF325E9}"/>
              </a:ext>
            </a:extLst>
          </p:cNvPr>
          <p:cNvPicPr>
            <a:picLocks noChangeAspect="1"/>
          </p:cNvPicPr>
          <p:nvPr/>
        </p:nvPicPr>
        <p:blipFill>
          <a:blip r:embed="rId2"/>
          <a:stretch>
            <a:fillRect/>
          </a:stretch>
        </p:blipFill>
        <p:spPr>
          <a:xfrm>
            <a:off x="677334" y="2220690"/>
            <a:ext cx="6703208" cy="4402531"/>
          </a:xfrm>
          <a:prstGeom prst="rect">
            <a:avLst/>
          </a:prstGeom>
        </p:spPr>
      </p:pic>
    </p:spTree>
    <p:extLst>
      <p:ext uri="{BB962C8B-B14F-4D97-AF65-F5344CB8AC3E}">
        <p14:creationId xmlns:p14="http://schemas.microsoft.com/office/powerpoint/2010/main" val="278599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AD86-572B-494D-A5B9-7DCFCE42A753}"/>
              </a:ext>
            </a:extLst>
          </p:cNvPr>
          <p:cNvSpPr>
            <a:spLocks noGrp="1"/>
          </p:cNvSpPr>
          <p:nvPr>
            <p:ph type="title"/>
          </p:nvPr>
        </p:nvSpPr>
        <p:spPr/>
        <p:txBody>
          <a:bodyPr/>
          <a:lstStyle/>
          <a:p>
            <a:r>
              <a:rPr lang="en-IN" dirty="0"/>
              <a:t>Inferences</a:t>
            </a:r>
          </a:p>
        </p:txBody>
      </p:sp>
      <p:sp>
        <p:nvSpPr>
          <p:cNvPr id="3" name="Content Placeholder 2">
            <a:extLst>
              <a:ext uri="{FF2B5EF4-FFF2-40B4-BE49-F238E27FC236}">
                <a16:creationId xmlns:a16="http://schemas.microsoft.com/office/drawing/2014/main" id="{F2AA441E-58AB-485D-AFCF-8EBC664C17BC}"/>
              </a:ext>
            </a:extLst>
          </p:cNvPr>
          <p:cNvSpPr>
            <a:spLocks noGrp="1"/>
          </p:cNvSpPr>
          <p:nvPr>
            <p:ph idx="1"/>
          </p:nvPr>
        </p:nvSpPr>
        <p:spPr>
          <a:xfrm>
            <a:off x="677334" y="2160589"/>
            <a:ext cx="8596668" cy="2090135"/>
          </a:xfrm>
        </p:spPr>
        <p:txBody>
          <a:bodyPr/>
          <a:lstStyle/>
          <a:p>
            <a:r>
              <a:rPr lang="en-IN" dirty="0"/>
              <a:t>We have now detected the faces in each image by drawing a rectangular plot in the image around the face.</a:t>
            </a:r>
          </a:p>
          <a:p>
            <a:r>
              <a:rPr lang="en-IN" dirty="0"/>
              <a:t>If there are multiple faces in the image then it’ll draw the same number of box plots.</a:t>
            </a:r>
          </a:p>
          <a:p>
            <a:endParaRPr lang="en-IN" dirty="0"/>
          </a:p>
        </p:txBody>
      </p:sp>
    </p:spTree>
    <p:extLst>
      <p:ext uri="{BB962C8B-B14F-4D97-AF65-F5344CB8AC3E}">
        <p14:creationId xmlns:p14="http://schemas.microsoft.com/office/powerpoint/2010/main" val="418021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0804-22A0-4532-8260-5D8FA8246B7F}"/>
              </a:ext>
            </a:extLst>
          </p:cNvPr>
          <p:cNvSpPr>
            <a:spLocks noGrp="1"/>
          </p:cNvSpPr>
          <p:nvPr>
            <p:ph type="title"/>
          </p:nvPr>
        </p:nvSpPr>
        <p:spPr/>
        <p:txBody>
          <a:bodyPr/>
          <a:lstStyle/>
          <a:p>
            <a:r>
              <a:rPr lang="en-IN" dirty="0"/>
              <a:t>Improvising</a:t>
            </a:r>
          </a:p>
        </p:txBody>
      </p:sp>
      <p:sp>
        <p:nvSpPr>
          <p:cNvPr id="3" name="Content Placeholder 2">
            <a:extLst>
              <a:ext uri="{FF2B5EF4-FFF2-40B4-BE49-F238E27FC236}">
                <a16:creationId xmlns:a16="http://schemas.microsoft.com/office/drawing/2014/main" id="{ED61C35E-0112-4FDE-85E0-74E83D8D01B6}"/>
              </a:ext>
            </a:extLst>
          </p:cNvPr>
          <p:cNvSpPr>
            <a:spLocks noGrp="1"/>
          </p:cNvSpPr>
          <p:nvPr>
            <p:ph idx="1"/>
          </p:nvPr>
        </p:nvSpPr>
        <p:spPr>
          <a:xfrm>
            <a:off x="677334" y="2160589"/>
            <a:ext cx="8596668" cy="2893325"/>
          </a:xfrm>
        </p:spPr>
        <p:txBody>
          <a:bodyPr/>
          <a:lstStyle/>
          <a:p>
            <a:r>
              <a:rPr lang="en-IN" dirty="0"/>
              <a:t>The project can be towards becoming a scanner that after detecting the face tells how correct the mask has been worn.</a:t>
            </a:r>
          </a:p>
          <a:p>
            <a:r>
              <a:rPr lang="en-IN" dirty="0"/>
              <a:t>By using another model to train images that have people wearing masks correctly.</a:t>
            </a:r>
          </a:p>
          <a:p>
            <a:r>
              <a:rPr lang="en-IN" dirty="0"/>
              <a:t>One can add a web cam feature to scan the face correctly while entering an organization. For instance, if the person isn’t wearing the mask correctly (not covering nose or hanging mask below chin etc.) he won’t be allowed to enter the organization.</a:t>
            </a:r>
          </a:p>
        </p:txBody>
      </p:sp>
    </p:spTree>
    <p:extLst>
      <p:ext uri="{BB962C8B-B14F-4D97-AF65-F5344CB8AC3E}">
        <p14:creationId xmlns:p14="http://schemas.microsoft.com/office/powerpoint/2010/main" val="23800809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183</TotalTime>
  <Words>429</Words>
  <Application>Microsoft Office PowerPoint</Application>
  <PresentationFormat>Widescreen</PresentationFormat>
  <Paragraphs>27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IIT Roorkee Final Project (Cloudxlab)</vt:lpstr>
      <vt:lpstr>Objective</vt:lpstr>
      <vt:lpstr>Approach</vt:lpstr>
      <vt:lpstr>Approach</vt:lpstr>
      <vt:lpstr>Approach</vt:lpstr>
      <vt:lpstr>Model Summary</vt:lpstr>
      <vt:lpstr>Results</vt:lpstr>
      <vt:lpstr>Inferences</vt:lpstr>
      <vt:lpstr>Improvising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Abijith Pradeep</dc:creator>
  <cp:lastModifiedBy>Abijith Pradeep</cp:lastModifiedBy>
  <cp:revision>12</cp:revision>
  <dcterms:created xsi:type="dcterms:W3CDTF">2020-10-28T13:19:17Z</dcterms:created>
  <dcterms:modified xsi:type="dcterms:W3CDTF">2020-11-01T07:13:30Z</dcterms:modified>
</cp:coreProperties>
</file>