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F18BA-FF09-47AB-B3AC-79F988E7FA9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ACF26-F53F-405E-A95E-51345600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3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ACF26-F53F-405E-A95E-51345600EDA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5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E67392F-25C6-47D4-BE1B-10952304CA75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266F6B-9309-40A0-9CD4-D0AD6631FF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19PHY104                                                  ABIJITH                                                                  19AIE105                                                </a:t>
            </a:r>
            <a:r>
              <a:rPr lang="en-US" dirty="0"/>
              <a:t>ROHITH.G</a:t>
            </a:r>
          </a:p>
          <a:p>
            <a:r>
              <a:rPr lang="en-US" dirty="0" smtClean="0"/>
              <a:t>                                                     </a:t>
            </a:r>
            <a:r>
              <a:rPr lang="en-US" dirty="0"/>
              <a:t>RAJANEESHWAR</a:t>
            </a:r>
            <a:r>
              <a:rPr lang="en-US" dirty="0" smtClean="0"/>
              <a:t>                                            </a:t>
            </a:r>
            <a:endParaRPr lang="en-IN" dirty="0"/>
          </a:p>
        </p:txBody>
      </p:sp>
      <p:pic>
        <p:nvPicPr>
          <p:cNvPr id="4" name="Picture 3" descr="C:\Users\gvrls\AppData\Local\Microsoft\Windows\INetCache\Content.MSO\E5644026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92696"/>
            <a:ext cx="2736304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98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600" dirty="0" smtClean="0"/>
              <a:t>             </a:t>
            </a:r>
            <a:r>
              <a:rPr lang="en-US" sz="4000" dirty="0" smtClean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529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136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09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7744" y="724238"/>
            <a:ext cx="53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SOLVING METHODOLOGY</a:t>
            </a: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19194"/>
              </p:ext>
            </p:extLst>
          </p:nvPr>
        </p:nvGraphicFramePr>
        <p:xfrm>
          <a:off x="1763713" y="1557338"/>
          <a:ext cx="46799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054080" imgH="2044440" progId="Equation.DSMT4">
                  <p:embed/>
                </p:oleObj>
              </mc:Choice>
              <mc:Fallback>
                <p:oleObj name="Equation" r:id="rId3" imgW="1054080" imgH="2044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467995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83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443337"/>
              </p:ext>
            </p:extLst>
          </p:nvPr>
        </p:nvGraphicFramePr>
        <p:xfrm>
          <a:off x="1259632" y="1556792"/>
          <a:ext cx="4412828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460160" imgH="1701720" progId="Equation.DSMT4">
                  <p:embed/>
                </p:oleObj>
              </mc:Choice>
              <mc:Fallback>
                <p:oleObj name="Equation" r:id="rId3" imgW="146016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556792"/>
                        <a:ext cx="4412828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61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568414"/>
              </p:ext>
            </p:extLst>
          </p:nvPr>
        </p:nvGraphicFramePr>
        <p:xfrm>
          <a:off x="827584" y="908720"/>
          <a:ext cx="6264696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574640" imgH="2590560" progId="Equation.DSMT4">
                  <p:embed/>
                </p:oleObj>
              </mc:Choice>
              <mc:Fallback>
                <p:oleObj name="Equation" r:id="rId3" imgW="1574640" imgH="259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908720"/>
                        <a:ext cx="6264696" cy="576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1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            Implementation using oops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package </a:t>
            </a:r>
            <a:r>
              <a:rPr lang="en-IN" dirty="0"/>
              <a:t>Projects;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public class </a:t>
            </a:r>
            <a:r>
              <a:rPr lang="en-IN" dirty="0" err="1"/>
              <a:t>mech_and_oops</a:t>
            </a:r>
            <a:r>
              <a:rPr lang="en-IN" dirty="0"/>
              <a:t> {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Scanner </a:t>
            </a:r>
            <a:r>
              <a:rPr lang="en-IN" dirty="0" err="1"/>
              <a:t>sc</a:t>
            </a:r>
            <a:r>
              <a:rPr lang="en-IN" dirty="0"/>
              <a:t>=new Scanner(System.in);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("Enter the length");</a:t>
            </a:r>
          </a:p>
          <a:p>
            <a:r>
              <a:rPr lang="en-IN" dirty="0"/>
              <a:t>double l=</a:t>
            </a:r>
            <a:r>
              <a:rPr lang="en-IN" dirty="0" err="1"/>
              <a:t>sc.nextDouble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("Enter the angular velocity");</a:t>
            </a:r>
          </a:p>
          <a:p>
            <a:r>
              <a:rPr lang="en-IN" dirty="0"/>
              <a:t>double w=</a:t>
            </a:r>
            <a:r>
              <a:rPr lang="en-IN" dirty="0" err="1"/>
              <a:t>sc.nextDouble</a:t>
            </a:r>
            <a:r>
              <a:rPr lang="en-IN" dirty="0"/>
              <a:t>();</a:t>
            </a:r>
          </a:p>
          <a:p>
            <a:r>
              <a:rPr lang="en-IN" dirty="0" err="1"/>
              <a:t>sc.close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7829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if(w&gt;=2 &amp;&amp; w&lt;=10 &amp;&amp; l&gt;=0.5 &amp;&amp; l&lt;=2) {</a:t>
            </a:r>
          </a:p>
          <a:p>
            <a:r>
              <a:rPr lang="en-IN" dirty="0"/>
              <a:t>Question s1= new </a:t>
            </a:r>
            <a:r>
              <a:rPr lang="en-IN" dirty="0" err="1"/>
              <a:t>alphadtet</a:t>
            </a:r>
            <a:r>
              <a:rPr lang="en-IN" dirty="0"/>
              <a:t>(</a:t>
            </a:r>
            <a:r>
              <a:rPr lang="en-IN" dirty="0" err="1"/>
              <a:t>w,l</a:t>
            </a:r>
            <a:r>
              <a:rPr lang="en-IN" dirty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/>
              <a:t>("time: "+s2.cal());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else 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("Error!");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9949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7467600" cy="6480720"/>
          </a:xfrm>
        </p:spPr>
        <p:txBody>
          <a:bodyPr>
            <a:noAutofit/>
          </a:bodyPr>
          <a:lstStyle/>
          <a:p>
            <a:r>
              <a:rPr lang="en-IN" sz="1800" dirty="0"/>
              <a:t>interface Question{</a:t>
            </a:r>
          </a:p>
          <a:p>
            <a:r>
              <a:rPr lang="en-IN" sz="1800" dirty="0"/>
              <a:t>public double </a:t>
            </a:r>
            <a:r>
              <a:rPr lang="en-IN" sz="1800" dirty="0" err="1"/>
              <a:t>cal</a:t>
            </a:r>
            <a:r>
              <a:rPr lang="en-IN" sz="1800" dirty="0"/>
              <a:t>();</a:t>
            </a:r>
          </a:p>
          <a:p>
            <a:r>
              <a:rPr lang="en-IN" sz="1800" dirty="0" smtClean="0"/>
              <a:t>}</a:t>
            </a:r>
          </a:p>
          <a:p>
            <a:r>
              <a:rPr lang="en-IN" sz="1800" dirty="0"/>
              <a:t>class time implements Question{</a:t>
            </a:r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double </a:t>
            </a:r>
            <a:r>
              <a:rPr lang="en-IN" sz="1800" dirty="0" err="1"/>
              <a:t>tim</a:t>
            </a:r>
            <a:r>
              <a:rPr lang="en-IN" sz="1800" dirty="0"/>
              <a:t>;</a:t>
            </a:r>
          </a:p>
          <a:p>
            <a:r>
              <a:rPr lang="en-IN" sz="1800" dirty="0"/>
              <a:t>public  time(double </a:t>
            </a:r>
            <a:r>
              <a:rPr lang="en-IN" sz="1800" dirty="0" err="1"/>
              <a:t>w,double</a:t>
            </a:r>
            <a:r>
              <a:rPr lang="en-IN" sz="1800" dirty="0"/>
              <a:t> </a:t>
            </a:r>
            <a:r>
              <a:rPr lang="en-IN" sz="1800" dirty="0" err="1"/>
              <a:t>tet,double</a:t>
            </a:r>
            <a:r>
              <a:rPr lang="en-IN" sz="1800" dirty="0"/>
              <a:t> l){</a:t>
            </a:r>
          </a:p>
          <a:p>
            <a:endParaRPr lang="en-IN" sz="1800" dirty="0"/>
          </a:p>
          <a:p>
            <a:r>
              <a:rPr lang="en-IN" sz="1800" dirty="0"/>
              <a:t>double dx=0.000001;</a:t>
            </a:r>
          </a:p>
          <a:p>
            <a:endParaRPr lang="en-IN" sz="1800" dirty="0"/>
          </a:p>
          <a:p>
            <a:r>
              <a:rPr lang="en-IN" sz="1800" dirty="0"/>
              <a:t>double t=0;</a:t>
            </a:r>
          </a:p>
          <a:p>
            <a:r>
              <a:rPr lang="en-IN" sz="1800" dirty="0"/>
              <a:t>double g=9.81;</a:t>
            </a:r>
          </a:p>
          <a:p>
            <a:r>
              <a:rPr lang="en-IN" sz="1800" dirty="0"/>
              <a:t>for(double </a:t>
            </a:r>
            <a:r>
              <a:rPr lang="en-IN" sz="1800" dirty="0" err="1"/>
              <a:t>i</a:t>
            </a:r>
            <a:r>
              <a:rPr lang="en-IN" sz="1800" dirty="0"/>
              <a:t>=0;i&lt;=</a:t>
            </a:r>
            <a:r>
              <a:rPr lang="en-IN" sz="1800" dirty="0" err="1"/>
              <a:t>tet;i</a:t>
            </a:r>
            <a:r>
              <a:rPr lang="en-IN" sz="1800" dirty="0"/>
              <a:t>+=dx) {</a:t>
            </a:r>
          </a:p>
          <a:p>
            <a:r>
              <a:rPr lang="en-IN" sz="1800" dirty="0"/>
              <a:t>t=t+(1/</a:t>
            </a:r>
            <a:r>
              <a:rPr lang="en-IN" sz="1800" dirty="0" err="1"/>
              <a:t>Math.sqrt</a:t>
            </a:r>
            <a:r>
              <a:rPr lang="en-IN" sz="1800" dirty="0"/>
              <a:t>((w*w)+(2*g*</a:t>
            </a:r>
            <a:r>
              <a:rPr lang="en-IN" sz="1800" dirty="0" err="1"/>
              <a:t>Math.sin</a:t>
            </a:r>
            <a:r>
              <a:rPr lang="en-IN" sz="1800" dirty="0"/>
              <a:t>(</a:t>
            </a:r>
            <a:r>
              <a:rPr lang="en-IN" sz="1800" dirty="0" err="1"/>
              <a:t>i</a:t>
            </a:r>
            <a:r>
              <a:rPr lang="en-IN" sz="1800" dirty="0"/>
              <a:t>)/l)));</a:t>
            </a:r>
          </a:p>
          <a:p>
            <a:r>
              <a:rPr lang="en-US" sz="1800" dirty="0"/>
              <a:t>}</a:t>
            </a:r>
          </a:p>
          <a:p>
            <a:r>
              <a:rPr lang="en-IN" sz="1800" dirty="0" smtClean="0"/>
              <a:t>}</a:t>
            </a:r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6345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tim</a:t>
            </a:r>
            <a:r>
              <a:rPr lang="en-IN" sz="2800" dirty="0"/>
              <a:t>=t;</a:t>
            </a:r>
          </a:p>
          <a:p>
            <a:r>
              <a:rPr lang="en-IN" sz="2800" dirty="0"/>
              <a:t>}</a:t>
            </a:r>
          </a:p>
          <a:p>
            <a:r>
              <a:rPr lang="en-IN" sz="2800" dirty="0"/>
              <a:t>public double </a:t>
            </a:r>
            <a:r>
              <a:rPr lang="en-IN" sz="2800" dirty="0" err="1"/>
              <a:t>cal</a:t>
            </a:r>
            <a:r>
              <a:rPr lang="en-IN" sz="2800" dirty="0"/>
              <a:t>() {</a:t>
            </a:r>
          </a:p>
          <a:p>
            <a:r>
              <a:rPr lang="en-IN" sz="2800" dirty="0"/>
              <a:t>double dx=0.000001;</a:t>
            </a:r>
          </a:p>
          <a:p>
            <a:r>
              <a:rPr lang="en-IN" sz="2800" dirty="0"/>
              <a:t>return </a:t>
            </a:r>
            <a:r>
              <a:rPr lang="en-IN" sz="2800" dirty="0" err="1"/>
              <a:t>tim</a:t>
            </a:r>
            <a:r>
              <a:rPr lang="en-IN" sz="2800" dirty="0"/>
              <a:t>*dx;</a:t>
            </a:r>
          </a:p>
          <a:p>
            <a:endParaRPr lang="en-IN" sz="2800" dirty="0"/>
          </a:p>
          <a:p>
            <a:r>
              <a:rPr lang="en-IN" sz="2800" dirty="0"/>
              <a:t>}</a:t>
            </a:r>
          </a:p>
          <a:p>
            <a:endParaRPr lang="en-IN" sz="2800" dirty="0"/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586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448</TotalTime>
  <Words>166</Words>
  <Application>Microsoft Office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Wingdings</vt:lpstr>
      <vt:lpstr>Wingdings 2</vt:lpstr>
      <vt:lpstr>Oriel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Implementation using oops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</dc:creator>
  <cp:lastModifiedBy>Abijith Pradeep</cp:lastModifiedBy>
  <cp:revision>11</cp:revision>
  <dcterms:created xsi:type="dcterms:W3CDTF">2019-11-25T03:15:25Z</dcterms:created>
  <dcterms:modified xsi:type="dcterms:W3CDTF">2019-11-26T17:43:20Z</dcterms:modified>
</cp:coreProperties>
</file>