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58" r:id="rId7"/>
    <p:sldId id="259" r:id="rId8"/>
    <p:sldId id="263" r:id="rId9"/>
    <p:sldId id="262" r:id="rId10"/>
    <p:sldId id="261" r:id="rId11"/>
    <p:sldId id="260" r:id="rId12"/>
    <p:sldId id="270" r:id="rId13"/>
    <p:sldId id="276" r:id="rId14"/>
    <p:sldId id="265" r:id="rId15"/>
    <p:sldId id="267" r:id="rId16"/>
    <p:sldId id="271" r:id="rId17"/>
    <p:sldId id="272" r:id="rId18"/>
    <p:sldId id="273" r:id="rId19"/>
    <p:sldId id="274" r:id="rId20"/>
    <p:sldId id="275" r:id="rId21"/>
    <p:sldId id="266" r:id="rId22"/>
    <p:sldId id="269" r:id="rId23"/>
    <p:sldId id="268"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jith Pradeep" initials="AP" lastIdx="1" clrIdx="0">
    <p:extLst>
      <p:ext uri="{19B8F6BF-5375-455C-9EA6-DF929625EA0E}">
        <p15:presenceInfo xmlns:p15="http://schemas.microsoft.com/office/powerpoint/2012/main" userId="3f810903b817a7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85" autoAdjust="0"/>
    <p:restoredTop sz="94660"/>
  </p:normalViewPr>
  <p:slideViewPr>
    <p:cSldViewPr snapToGrid="0">
      <p:cViewPr varScale="1">
        <p:scale>
          <a:sx n="89" d="100"/>
          <a:sy n="89"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3681A3-AF01-40B5-B322-6449E46CBDA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FDD1CE7B-64D4-45D8-8BEA-791E5AC199CA}">
      <dgm:prSet phldrT="[Text]" custT="1"/>
      <dgm:spPr/>
      <dgm:t>
        <a:bodyPr/>
        <a:lstStyle/>
        <a:p>
          <a:r>
            <a:rPr lang="en-IN" sz="4800" b="1" dirty="0">
              <a:latin typeface="Consolas" panose="020B0609020204030204" pitchFamily="49" charset="0"/>
            </a:rPr>
            <a:t>Analysis in Four Parts</a:t>
          </a:r>
        </a:p>
      </dgm:t>
    </dgm:pt>
    <dgm:pt modelId="{D3A689BC-63D5-49D6-8D94-52044B74ACA1}" type="parTrans" cxnId="{4FA7D728-0ABB-4D05-81FE-08FDE5BFF073}">
      <dgm:prSet/>
      <dgm:spPr/>
      <dgm:t>
        <a:bodyPr/>
        <a:lstStyle/>
        <a:p>
          <a:endParaRPr lang="en-IN"/>
        </a:p>
      </dgm:t>
    </dgm:pt>
    <dgm:pt modelId="{C233805C-34F8-4EC6-8D6C-CC5CB8EC359D}" type="sibTrans" cxnId="{4FA7D728-0ABB-4D05-81FE-08FDE5BFF073}">
      <dgm:prSet/>
      <dgm:spPr/>
      <dgm:t>
        <a:bodyPr/>
        <a:lstStyle/>
        <a:p>
          <a:endParaRPr lang="en-IN"/>
        </a:p>
      </dgm:t>
    </dgm:pt>
    <dgm:pt modelId="{8FF0BE48-3969-4A40-9E18-A4D6A0D8CA59}">
      <dgm:prSet phldrT="[Text]" custT="1"/>
      <dgm:spPr/>
      <dgm:t>
        <a:bodyPr/>
        <a:lstStyle/>
        <a:p>
          <a:r>
            <a:rPr lang="en-IN" sz="2800" b="1" dirty="0">
              <a:latin typeface="Bahnschrift" panose="020B0502040204020203" pitchFamily="34" charset="0"/>
            </a:rPr>
            <a:t>Ultrasonic Sensor</a:t>
          </a:r>
        </a:p>
      </dgm:t>
    </dgm:pt>
    <dgm:pt modelId="{B10BC3D8-D93C-437F-A1CD-D05F92AE53EA}" type="parTrans" cxnId="{A4B80E21-F2FA-4C84-B9F4-F53D1BFC0248}">
      <dgm:prSet/>
      <dgm:spPr/>
      <dgm:t>
        <a:bodyPr/>
        <a:lstStyle/>
        <a:p>
          <a:endParaRPr lang="en-IN" sz="2800"/>
        </a:p>
      </dgm:t>
    </dgm:pt>
    <dgm:pt modelId="{5CE6A076-32DA-4059-9F4B-2A822BE6B3CC}" type="sibTrans" cxnId="{A4B80E21-F2FA-4C84-B9F4-F53D1BFC0248}">
      <dgm:prSet/>
      <dgm:spPr/>
      <dgm:t>
        <a:bodyPr/>
        <a:lstStyle/>
        <a:p>
          <a:endParaRPr lang="en-IN"/>
        </a:p>
      </dgm:t>
    </dgm:pt>
    <dgm:pt modelId="{8F999689-397A-4F8D-9169-123F64E88A6B}">
      <dgm:prSet phldrT="[Text]" custT="1"/>
      <dgm:spPr/>
      <dgm:t>
        <a:bodyPr/>
        <a:lstStyle/>
        <a:p>
          <a:r>
            <a:rPr lang="en-IN" sz="3600" b="1" dirty="0">
              <a:latin typeface="Bahnschrift" panose="020B0502040204020203" pitchFamily="34" charset="0"/>
            </a:rPr>
            <a:t>TMP-36</a:t>
          </a:r>
        </a:p>
      </dgm:t>
    </dgm:pt>
    <dgm:pt modelId="{2B4045E8-9903-416A-8B60-C10B9E24445A}" type="parTrans" cxnId="{92F105BD-F5F9-4D05-8A46-0DC295C64F1F}">
      <dgm:prSet/>
      <dgm:spPr/>
      <dgm:t>
        <a:bodyPr/>
        <a:lstStyle/>
        <a:p>
          <a:endParaRPr lang="en-IN" sz="2800"/>
        </a:p>
      </dgm:t>
    </dgm:pt>
    <dgm:pt modelId="{2ABC5481-D0F3-4107-A880-E0CE58473783}" type="sibTrans" cxnId="{92F105BD-F5F9-4D05-8A46-0DC295C64F1F}">
      <dgm:prSet/>
      <dgm:spPr/>
      <dgm:t>
        <a:bodyPr/>
        <a:lstStyle/>
        <a:p>
          <a:endParaRPr lang="en-IN"/>
        </a:p>
      </dgm:t>
    </dgm:pt>
    <dgm:pt modelId="{786DD435-22A4-4947-9366-0C235A48A4DD}">
      <dgm:prSet phldrT="[Text]" custT="1"/>
      <dgm:spPr/>
      <dgm:t>
        <a:bodyPr/>
        <a:lstStyle/>
        <a:p>
          <a:r>
            <a:rPr lang="en-IN" sz="3600" b="1" dirty="0">
              <a:latin typeface="Bahnschrift" panose="020B0502040204020203" pitchFamily="34" charset="0"/>
            </a:rPr>
            <a:t>PIR</a:t>
          </a:r>
        </a:p>
      </dgm:t>
    </dgm:pt>
    <dgm:pt modelId="{3A8006DA-6CD6-4753-8D0E-4B2818DA06B0}" type="parTrans" cxnId="{DBB2B348-E8C2-460C-9096-F7324DBA6E5D}">
      <dgm:prSet/>
      <dgm:spPr/>
      <dgm:t>
        <a:bodyPr/>
        <a:lstStyle/>
        <a:p>
          <a:endParaRPr lang="en-IN" sz="2800"/>
        </a:p>
      </dgm:t>
    </dgm:pt>
    <dgm:pt modelId="{AD76BF4B-C1A8-474E-B687-97F9E788BF67}" type="sibTrans" cxnId="{DBB2B348-E8C2-460C-9096-F7324DBA6E5D}">
      <dgm:prSet/>
      <dgm:spPr/>
      <dgm:t>
        <a:bodyPr/>
        <a:lstStyle/>
        <a:p>
          <a:endParaRPr lang="en-IN"/>
        </a:p>
      </dgm:t>
    </dgm:pt>
    <dgm:pt modelId="{AE30AF3B-10F4-4179-9752-F424A486FA30}">
      <dgm:prSet custT="1"/>
      <dgm:spPr/>
      <dgm:t>
        <a:bodyPr/>
        <a:lstStyle/>
        <a:p>
          <a:r>
            <a:rPr lang="en-IN" sz="3600" b="1" dirty="0">
              <a:latin typeface="Bahnschrift" panose="020B0502040204020203" pitchFamily="34" charset="0"/>
            </a:rPr>
            <a:t>Buzzer</a:t>
          </a:r>
        </a:p>
      </dgm:t>
    </dgm:pt>
    <dgm:pt modelId="{21DCAB46-6CCE-4AD5-AAD3-45FF1C6E9A2F}" type="parTrans" cxnId="{7BF25C58-BF63-4EC9-A4D1-0BECA2E80D88}">
      <dgm:prSet/>
      <dgm:spPr/>
      <dgm:t>
        <a:bodyPr/>
        <a:lstStyle/>
        <a:p>
          <a:endParaRPr lang="en-IN" sz="2800"/>
        </a:p>
      </dgm:t>
    </dgm:pt>
    <dgm:pt modelId="{DAA1C3A1-B4D4-4712-8545-2380266EFDBD}" type="sibTrans" cxnId="{7BF25C58-BF63-4EC9-A4D1-0BECA2E80D88}">
      <dgm:prSet/>
      <dgm:spPr/>
      <dgm:t>
        <a:bodyPr/>
        <a:lstStyle/>
        <a:p>
          <a:endParaRPr lang="en-IN"/>
        </a:p>
      </dgm:t>
    </dgm:pt>
    <dgm:pt modelId="{D1318B12-F5B3-4A9B-ACAE-AA476D8E1549}" type="pres">
      <dgm:prSet presAssocID="{9F3681A3-AF01-40B5-B322-6449E46CBDA0}" presName="hierChild1" presStyleCnt="0">
        <dgm:presLayoutVars>
          <dgm:orgChart val="1"/>
          <dgm:chPref val="1"/>
          <dgm:dir/>
          <dgm:animOne val="branch"/>
          <dgm:animLvl val="lvl"/>
          <dgm:resizeHandles/>
        </dgm:presLayoutVars>
      </dgm:prSet>
      <dgm:spPr/>
      <dgm:t>
        <a:bodyPr/>
        <a:lstStyle/>
        <a:p>
          <a:endParaRPr lang="en-US"/>
        </a:p>
      </dgm:t>
    </dgm:pt>
    <dgm:pt modelId="{BAE83337-A3C1-4C89-B624-5A6D9193B9A7}" type="pres">
      <dgm:prSet presAssocID="{FDD1CE7B-64D4-45D8-8BEA-791E5AC199CA}" presName="hierRoot1" presStyleCnt="0">
        <dgm:presLayoutVars>
          <dgm:hierBranch val="init"/>
        </dgm:presLayoutVars>
      </dgm:prSet>
      <dgm:spPr/>
    </dgm:pt>
    <dgm:pt modelId="{ED4627B9-24FC-4578-815A-07B1B3F2F68F}" type="pres">
      <dgm:prSet presAssocID="{FDD1CE7B-64D4-45D8-8BEA-791E5AC199CA}" presName="rootComposite1" presStyleCnt="0"/>
      <dgm:spPr/>
    </dgm:pt>
    <dgm:pt modelId="{01226A5D-7A9B-4A31-B7FB-7E13D321DBA9}" type="pres">
      <dgm:prSet presAssocID="{FDD1CE7B-64D4-45D8-8BEA-791E5AC199CA}" presName="rootText1" presStyleLbl="node0" presStyleIdx="0" presStyleCnt="1" custScaleX="154105" custScaleY="182299" custLinFactNeighborX="-2810" custLinFactNeighborY="-55400">
        <dgm:presLayoutVars>
          <dgm:chPref val="3"/>
        </dgm:presLayoutVars>
      </dgm:prSet>
      <dgm:spPr/>
      <dgm:t>
        <a:bodyPr/>
        <a:lstStyle/>
        <a:p>
          <a:endParaRPr lang="en-US"/>
        </a:p>
      </dgm:t>
    </dgm:pt>
    <dgm:pt modelId="{9B6A5010-7D66-405A-B14E-90A3B8B02E56}" type="pres">
      <dgm:prSet presAssocID="{FDD1CE7B-64D4-45D8-8BEA-791E5AC199CA}" presName="rootConnector1" presStyleLbl="node1" presStyleIdx="0" presStyleCnt="0"/>
      <dgm:spPr/>
      <dgm:t>
        <a:bodyPr/>
        <a:lstStyle/>
        <a:p>
          <a:endParaRPr lang="en-US"/>
        </a:p>
      </dgm:t>
    </dgm:pt>
    <dgm:pt modelId="{EB289E40-02B1-481C-8EAB-226843274822}" type="pres">
      <dgm:prSet presAssocID="{FDD1CE7B-64D4-45D8-8BEA-791E5AC199CA}" presName="hierChild2" presStyleCnt="0"/>
      <dgm:spPr/>
    </dgm:pt>
    <dgm:pt modelId="{4EE2D492-C4B5-4CD5-B0C4-5B5E86B5E331}" type="pres">
      <dgm:prSet presAssocID="{B10BC3D8-D93C-437F-A1CD-D05F92AE53EA}" presName="Name37" presStyleLbl="parChTrans1D2" presStyleIdx="0" presStyleCnt="4"/>
      <dgm:spPr/>
      <dgm:t>
        <a:bodyPr/>
        <a:lstStyle/>
        <a:p>
          <a:endParaRPr lang="en-US"/>
        </a:p>
      </dgm:t>
    </dgm:pt>
    <dgm:pt modelId="{6FAB1F03-81B3-451C-9343-D70C1F6E39B7}" type="pres">
      <dgm:prSet presAssocID="{8FF0BE48-3969-4A40-9E18-A4D6A0D8CA59}" presName="hierRoot2" presStyleCnt="0">
        <dgm:presLayoutVars>
          <dgm:hierBranch val="init"/>
        </dgm:presLayoutVars>
      </dgm:prSet>
      <dgm:spPr/>
    </dgm:pt>
    <dgm:pt modelId="{B12918B9-2D23-4A5C-B181-E22D08E3E8F9}" type="pres">
      <dgm:prSet presAssocID="{8FF0BE48-3969-4A40-9E18-A4D6A0D8CA59}" presName="rootComposite" presStyleCnt="0"/>
      <dgm:spPr/>
    </dgm:pt>
    <dgm:pt modelId="{767BB6FD-0568-4817-B03E-718910F86130}" type="pres">
      <dgm:prSet presAssocID="{8FF0BE48-3969-4A40-9E18-A4D6A0D8CA59}" presName="rootText" presStyleLbl="node2" presStyleIdx="0" presStyleCnt="4">
        <dgm:presLayoutVars>
          <dgm:chPref val="3"/>
        </dgm:presLayoutVars>
      </dgm:prSet>
      <dgm:spPr/>
      <dgm:t>
        <a:bodyPr/>
        <a:lstStyle/>
        <a:p>
          <a:endParaRPr lang="en-US"/>
        </a:p>
      </dgm:t>
    </dgm:pt>
    <dgm:pt modelId="{A5B145CE-11F1-4DEE-BA82-333D6AB6D06F}" type="pres">
      <dgm:prSet presAssocID="{8FF0BE48-3969-4A40-9E18-A4D6A0D8CA59}" presName="rootConnector" presStyleLbl="node2" presStyleIdx="0" presStyleCnt="4"/>
      <dgm:spPr/>
      <dgm:t>
        <a:bodyPr/>
        <a:lstStyle/>
        <a:p>
          <a:endParaRPr lang="en-US"/>
        </a:p>
      </dgm:t>
    </dgm:pt>
    <dgm:pt modelId="{078A10A2-279E-40FF-B0B7-56ADD9844327}" type="pres">
      <dgm:prSet presAssocID="{8FF0BE48-3969-4A40-9E18-A4D6A0D8CA59}" presName="hierChild4" presStyleCnt="0"/>
      <dgm:spPr/>
    </dgm:pt>
    <dgm:pt modelId="{982DAD66-FECB-45C4-9A0E-2841370DFC8F}" type="pres">
      <dgm:prSet presAssocID="{8FF0BE48-3969-4A40-9E18-A4D6A0D8CA59}" presName="hierChild5" presStyleCnt="0"/>
      <dgm:spPr/>
    </dgm:pt>
    <dgm:pt modelId="{C43E2401-A10D-4E6A-9D8D-68C2AEE07C93}" type="pres">
      <dgm:prSet presAssocID="{2B4045E8-9903-416A-8B60-C10B9E24445A}" presName="Name37" presStyleLbl="parChTrans1D2" presStyleIdx="1" presStyleCnt="4"/>
      <dgm:spPr/>
      <dgm:t>
        <a:bodyPr/>
        <a:lstStyle/>
        <a:p>
          <a:endParaRPr lang="en-US"/>
        </a:p>
      </dgm:t>
    </dgm:pt>
    <dgm:pt modelId="{378EB945-708D-4395-88E5-B7B41A1EC84B}" type="pres">
      <dgm:prSet presAssocID="{8F999689-397A-4F8D-9169-123F64E88A6B}" presName="hierRoot2" presStyleCnt="0">
        <dgm:presLayoutVars>
          <dgm:hierBranch val="init"/>
        </dgm:presLayoutVars>
      </dgm:prSet>
      <dgm:spPr/>
    </dgm:pt>
    <dgm:pt modelId="{FA7406FF-BD8A-4004-8513-5D842B609621}" type="pres">
      <dgm:prSet presAssocID="{8F999689-397A-4F8D-9169-123F64E88A6B}" presName="rootComposite" presStyleCnt="0"/>
      <dgm:spPr/>
    </dgm:pt>
    <dgm:pt modelId="{57962C50-A33D-4B22-9D6D-5D6945DF99DA}" type="pres">
      <dgm:prSet presAssocID="{8F999689-397A-4F8D-9169-123F64E88A6B}" presName="rootText" presStyleLbl="node2" presStyleIdx="1" presStyleCnt="4">
        <dgm:presLayoutVars>
          <dgm:chPref val="3"/>
        </dgm:presLayoutVars>
      </dgm:prSet>
      <dgm:spPr/>
      <dgm:t>
        <a:bodyPr/>
        <a:lstStyle/>
        <a:p>
          <a:endParaRPr lang="en-US"/>
        </a:p>
      </dgm:t>
    </dgm:pt>
    <dgm:pt modelId="{841037AB-885A-4823-88D1-590B820ADA91}" type="pres">
      <dgm:prSet presAssocID="{8F999689-397A-4F8D-9169-123F64E88A6B}" presName="rootConnector" presStyleLbl="node2" presStyleIdx="1" presStyleCnt="4"/>
      <dgm:spPr/>
      <dgm:t>
        <a:bodyPr/>
        <a:lstStyle/>
        <a:p>
          <a:endParaRPr lang="en-US"/>
        </a:p>
      </dgm:t>
    </dgm:pt>
    <dgm:pt modelId="{48B04ADA-80AF-4969-9A18-9BDD356509A8}" type="pres">
      <dgm:prSet presAssocID="{8F999689-397A-4F8D-9169-123F64E88A6B}" presName="hierChild4" presStyleCnt="0"/>
      <dgm:spPr/>
    </dgm:pt>
    <dgm:pt modelId="{4214BF8B-5DD7-42A2-AC93-E5EB0C8C9BEC}" type="pres">
      <dgm:prSet presAssocID="{8F999689-397A-4F8D-9169-123F64E88A6B}" presName="hierChild5" presStyleCnt="0"/>
      <dgm:spPr/>
    </dgm:pt>
    <dgm:pt modelId="{507971C5-490F-4933-986B-D249A4B6793C}" type="pres">
      <dgm:prSet presAssocID="{3A8006DA-6CD6-4753-8D0E-4B2818DA06B0}" presName="Name37" presStyleLbl="parChTrans1D2" presStyleIdx="2" presStyleCnt="4"/>
      <dgm:spPr/>
      <dgm:t>
        <a:bodyPr/>
        <a:lstStyle/>
        <a:p>
          <a:endParaRPr lang="en-US"/>
        </a:p>
      </dgm:t>
    </dgm:pt>
    <dgm:pt modelId="{68B55730-B972-40A4-94D3-84D9FC42824B}" type="pres">
      <dgm:prSet presAssocID="{786DD435-22A4-4947-9366-0C235A48A4DD}" presName="hierRoot2" presStyleCnt="0">
        <dgm:presLayoutVars>
          <dgm:hierBranch val="init"/>
        </dgm:presLayoutVars>
      </dgm:prSet>
      <dgm:spPr/>
    </dgm:pt>
    <dgm:pt modelId="{1F566DDA-9CE8-4682-BEC0-570BAA768FEE}" type="pres">
      <dgm:prSet presAssocID="{786DD435-22A4-4947-9366-0C235A48A4DD}" presName="rootComposite" presStyleCnt="0"/>
      <dgm:spPr/>
    </dgm:pt>
    <dgm:pt modelId="{A7BB22BE-908D-46AC-8315-057AA6AF8664}" type="pres">
      <dgm:prSet presAssocID="{786DD435-22A4-4947-9366-0C235A48A4DD}" presName="rootText" presStyleLbl="node2" presStyleIdx="2" presStyleCnt="4">
        <dgm:presLayoutVars>
          <dgm:chPref val="3"/>
        </dgm:presLayoutVars>
      </dgm:prSet>
      <dgm:spPr/>
      <dgm:t>
        <a:bodyPr/>
        <a:lstStyle/>
        <a:p>
          <a:endParaRPr lang="en-US"/>
        </a:p>
      </dgm:t>
    </dgm:pt>
    <dgm:pt modelId="{F2E51C6F-DFCF-4A8C-81F0-9901F65599D8}" type="pres">
      <dgm:prSet presAssocID="{786DD435-22A4-4947-9366-0C235A48A4DD}" presName="rootConnector" presStyleLbl="node2" presStyleIdx="2" presStyleCnt="4"/>
      <dgm:spPr/>
      <dgm:t>
        <a:bodyPr/>
        <a:lstStyle/>
        <a:p>
          <a:endParaRPr lang="en-US"/>
        </a:p>
      </dgm:t>
    </dgm:pt>
    <dgm:pt modelId="{9C24E360-7831-4A01-BD26-E4F5B89576C6}" type="pres">
      <dgm:prSet presAssocID="{786DD435-22A4-4947-9366-0C235A48A4DD}" presName="hierChild4" presStyleCnt="0"/>
      <dgm:spPr/>
    </dgm:pt>
    <dgm:pt modelId="{1F648724-FC30-451E-89F8-559FBDF2F880}" type="pres">
      <dgm:prSet presAssocID="{786DD435-22A4-4947-9366-0C235A48A4DD}" presName="hierChild5" presStyleCnt="0"/>
      <dgm:spPr/>
    </dgm:pt>
    <dgm:pt modelId="{F37AAAAA-6F2F-4406-8D86-367DD3D904D0}" type="pres">
      <dgm:prSet presAssocID="{21DCAB46-6CCE-4AD5-AAD3-45FF1C6E9A2F}" presName="Name37" presStyleLbl="parChTrans1D2" presStyleIdx="3" presStyleCnt="4"/>
      <dgm:spPr/>
      <dgm:t>
        <a:bodyPr/>
        <a:lstStyle/>
        <a:p>
          <a:endParaRPr lang="en-US"/>
        </a:p>
      </dgm:t>
    </dgm:pt>
    <dgm:pt modelId="{64995B81-5354-4376-A726-30BACB4FF55F}" type="pres">
      <dgm:prSet presAssocID="{AE30AF3B-10F4-4179-9752-F424A486FA30}" presName="hierRoot2" presStyleCnt="0">
        <dgm:presLayoutVars>
          <dgm:hierBranch val="init"/>
        </dgm:presLayoutVars>
      </dgm:prSet>
      <dgm:spPr/>
    </dgm:pt>
    <dgm:pt modelId="{A06460BC-70A0-4996-9979-FC593E35AFAA}" type="pres">
      <dgm:prSet presAssocID="{AE30AF3B-10F4-4179-9752-F424A486FA30}" presName="rootComposite" presStyleCnt="0"/>
      <dgm:spPr/>
    </dgm:pt>
    <dgm:pt modelId="{4A89DD15-B768-4E9E-A314-C6A99EF3031E}" type="pres">
      <dgm:prSet presAssocID="{AE30AF3B-10F4-4179-9752-F424A486FA30}" presName="rootText" presStyleLbl="node2" presStyleIdx="3" presStyleCnt="4">
        <dgm:presLayoutVars>
          <dgm:chPref val="3"/>
        </dgm:presLayoutVars>
      </dgm:prSet>
      <dgm:spPr/>
      <dgm:t>
        <a:bodyPr/>
        <a:lstStyle/>
        <a:p>
          <a:endParaRPr lang="en-US"/>
        </a:p>
      </dgm:t>
    </dgm:pt>
    <dgm:pt modelId="{6E8C4C3F-C2F9-4EA5-ADF2-B20DF12FA4E1}" type="pres">
      <dgm:prSet presAssocID="{AE30AF3B-10F4-4179-9752-F424A486FA30}" presName="rootConnector" presStyleLbl="node2" presStyleIdx="3" presStyleCnt="4"/>
      <dgm:spPr/>
      <dgm:t>
        <a:bodyPr/>
        <a:lstStyle/>
        <a:p>
          <a:endParaRPr lang="en-US"/>
        </a:p>
      </dgm:t>
    </dgm:pt>
    <dgm:pt modelId="{26924F5C-0CB9-4486-9E41-80FE4499599D}" type="pres">
      <dgm:prSet presAssocID="{AE30AF3B-10F4-4179-9752-F424A486FA30}" presName="hierChild4" presStyleCnt="0"/>
      <dgm:spPr/>
    </dgm:pt>
    <dgm:pt modelId="{6319A826-FDAA-4AF3-96A6-BB008C6D423E}" type="pres">
      <dgm:prSet presAssocID="{AE30AF3B-10F4-4179-9752-F424A486FA30}" presName="hierChild5" presStyleCnt="0"/>
      <dgm:spPr/>
    </dgm:pt>
    <dgm:pt modelId="{9B10FBD3-7245-41EB-BC12-684A05C0038A}" type="pres">
      <dgm:prSet presAssocID="{FDD1CE7B-64D4-45D8-8BEA-791E5AC199CA}" presName="hierChild3" presStyleCnt="0"/>
      <dgm:spPr/>
    </dgm:pt>
  </dgm:ptLst>
  <dgm:cxnLst>
    <dgm:cxn modelId="{92F105BD-F5F9-4D05-8A46-0DC295C64F1F}" srcId="{FDD1CE7B-64D4-45D8-8BEA-791E5AC199CA}" destId="{8F999689-397A-4F8D-9169-123F64E88A6B}" srcOrd="1" destOrd="0" parTransId="{2B4045E8-9903-416A-8B60-C10B9E24445A}" sibTransId="{2ABC5481-D0F3-4107-A880-E0CE58473783}"/>
    <dgm:cxn modelId="{49E48DAF-81B5-4AF5-A10E-B38F3542CE55}" type="presOf" srcId="{786DD435-22A4-4947-9366-0C235A48A4DD}" destId="{A7BB22BE-908D-46AC-8315-057AA6AF8664}" srcOrd="0" destOrd="0" presId="urn:microsoft.com/office/officeart/2005/8/layout/orgChart1"/>
    <dgm:cxn modelId="{92869ED3-520F-4EC3-8982-34BC613742CC}" type="presOf" srcId="{8FF0BE48-3969-4A40-9E18-A4D6A0D8CA59}" destId="{A5B145CE-11F1-4DEE-BA82-333D6AB6D06F}" srcOrd="1" destOrd="0" presId="urn:microsoft.com/office/officeart/2005/8/layout/orgChart1"/>
    <dgm:cxn modelId="{E386B92A-7FEE-4D54-A1A6-940996C7E312}" type="presOf" srcId="{9F3681A3-AF01-40B5-B322-6449E46CBDA0}" destId="{D1318B12-F5B3-4A9B-ACAE-AA476D8E1549}" srcOrd="0" destOrd="0" presId="urn:microsoft.com/office/officeart/2005/8/layout/orgChart1"/>
    <dgm:cxn modelId="{2A20B6CD-51DE-4516-961B-9E16F0553975}" type="presOf" srcId="{FDD1CE7B-64D4-45D8-8BEA-791E5AC199CA}" destId="{9B6A5010-7D66-405A-B14E-90A3B8B02E56}" srcOrd="1" destOrd="0" presId="urn:microsoft.com/office/officeart/2005/8/layout/orgChart1"/>
    <dgm:cxn modelId="{14DE88D1-4ED9-4953-82DD-E9AF5538FDF5}" type="presOf" srcId="{B10BC3D8-D93C-437F-A1CD-D05F92AE53EA}" destId="{4EE2D492-C4B5-4CD5-B0C4-5B5E86B5E331}" srcOrd="0" destOrd="0" presId="urn:microsoft.com/office/officeart/2005/8/layout/orgChart1"/>
    <dgm:cxn modelId="{7BF25C58-BF63-4EC9-A4D1-0BECA2E80D88}" srcId="{FDD1CE7B-64D4-45D8-8BEA-791E5AC199CA}" destId="{AE30AF3B-10F4-4179-9752-F424A486FA30}" srcOrd="3" destOrd="0" parTransId="{21DCAB46-6CCE-4AD5-AAD3-45FF1C6E9A2F}" sibTransId="{DAA1C3A1-B4D4-4712-8545-2380266EFDBD}"/>
    <dgm:cxn modelId="{4FA7D728-0ABB-4D05-81FE-08FDE5BFF073}" srcId="{9F3681A3-AF01-40B5-B322-6449E46CBDA0}" destId="{FDD1CE7B-64D4-45D8-8BEA-791E5AC199CA}" srcOrd="0" destOrd="0" parTransId="{D3A689BC-63D5-49D6-8D94-52044B74ACA1}" sibTransId="{C233805C-34F8-4EC6-8D6C-CC5CB8EC359D}"/>
    <dgm:cxn modelId="{1CCB766D-EE50-4054-9AAA-5B1CDCA2D498}" type="presOf" srcId="{AE30AF3B-10F4-4179-9752-F424A486FA30}" destId="{4A89DD15-B768-4E9E-A314-C6A99EF3031E}" srcOrd="0" destOrd="0" presId="urn:microsoft.com/office/officeart/2005/8/layout/orgChart1"/>
    <dgm:cxn modelId="{C23B7D0B-A280-4D3A-B97B-1FE99E384846}" type="presOf" srcId="{8F999689-397A-4F8D-9169-123F64E88A6B}" destId="{57962C50-A33D-4B22-9D6D-5D6945DF99DA}" srcOrd="0" destOrd="0" presId="urn:microsoft.com/office/officeart/2005/8/layout/orgChart1"/>
    <dgm:cxn modelId="{F2921C73-87B2-472F-A623-49901637D6BD}" type="presOf" srcId="{3A8006DA-6CD6-4753-8D0E-4B2818DA06B0}" destId="{507971C5-490F-4933-986B-D249A4B6793C}" srcOrd="0" destOrd="0" presId="urn:microsoft.com/office/officeart/2005/8/layout/orgChart1"/>
    <dgm:cxn modelId="{0AB7863F-03D6-452E-86D3-8760BF6D3047}" type="presOf" srcId="{2B4045E8-9903-416A-8B60-C10B9E24445A}" destId="{C43E2401-A10D-4E6A-9D8D-68C2AEE07C93}" srcOrd="0" destOrd="0" presId="urn:microsoft.com/office/officeart/2005/8/layout/orgChart1"/>
    <dgm:cxn modelId="{A4B80E21-F2FA-4C84-B9F4-F53D1BFC0248}" srcId="{FDD1CE7B-64D4-45D8-8BEA-791E5AC199CA}" destId="{8FF0BE48-3969-4A40-9E18-A4D6A0D8CA59}" srcOrd="0" destOrd="0" parTransId="{B10BC3D8-D93C-437F-A1CD-D05F92AE53EA}" sibTransId="{5CE6A076-32DA-4059-9F4B-2A822BE6B3CC}"/>
    <dgm:cxn modelId="{DB5E49B2-BFC2-4A95-8FF2-F00916376F65}" type="presOf" srcId="{786DD435-22A4-4947-9366-0C235A48A4DD}" destId="{F2E51C6F-DFCF-4A8C-81F0-9901F65599D8}" srcOrd="1" destOrd="0" presId="urn:microsoft.com/office/officeart/2005/8/layout/orgChart1"/>
    <dgm:cxn modelId="{DBB2B348-E8C2-460C-9096-F7324DBA6E5D}" srcId="{FDD1CE7B-64D4-45D8-8BEA-791E5AC199CA}" destId="{786DD435-22A4-4947-9366-0C235A48A4DD}" srcOrd="2" destOrd="0" parTransId="{3A8006DA-6CD6-4753-8D0E-4B2818DA06B0}" sibTransId="{AD76BF4B-C1A8-474E-B687-97F9E788BF67}"/>
    <dgm:cxn modelId="{02998941-C10D-4E48-8F85-AD8463A48434}" type="presOf" srcId="{AE30AF3B-10F4-4179-9752-F424A486FA30}" destId="{6E8C4C3F-C2F9-4EA5-ADF2-B20DF12FA4E1}" srcOrd="1" destOrd="0" presId="urn:microsoft.com/office/officeart/2005/8/layout/orgChart1"/>
    <dgm:cxn modelId="{1FAE237D-83A5-44B8-B606-52B8189AAF3A}" type="presOf" srcId="{21DCAB46-6CCE-4AD5-AAD3-45FF1C6E9A2F}" destId="{F37AAAAA-6F2F-4406-8D86-367DD3D904D0}" srcOrd="0" destOrd="0" presId="urn:microsoft.com/office/officeart/2005/8/layout/orgChart1"/>
    <dgm:cxn modelId="{D9A044D3-55CB-4CC1-8C3A-93C944C84866}" type="presOf" srcId="{8FF0BE48-3969-4A40-9E18-A4D6A0D8CA59}" destId="{767BB6FD-0568-4817-B03E-718910F86130}" srcOrd="0" destOrd="0" presId="urn:microsoft.com/office/officeart/2005/8/layout/orgChart1"/>
    <dgm:cxn modelId="{BDB86CC1-CAEA-442A-A491-38320BB0918F}" type="presOf" srcId="{8F999689-397A-4F8D-9169-123F64E88A6B}" destId="{841037AB-885A-4823-88D1-590B820ADA91}" srcOrd="1" destOrd="0" presId="urn:microsoft.com/office/officeart/2005/8/layout/orgChart1"/>
    <dgm:cxn modelId="{00404E7F-868F-4D14-9F46-B7022806F6E8}" type="presOf" srcId="{FDD1CE7B-64D4-45D8-8BEA-791E5AC199CA}" destId="{01226A5D-7A9B-4A31-B7FB-7E13D321DBA9}" srcOrd="0" destOrd="0" presId="urn:microsoft.com/office/officeart/2005/8/layout/orgChart1"/>
    <dgm:cxn modelId="{02612371-5B7A-4DE6-A267-0E70005FDBD4}" type="presParOf" srcId="{D1318B12-F5B3-4A9B-ACAE-AA476D8E1549}" destId="{BAE83337-A3C1-4C89-B624-5A6D9193B9A7}" srcOrd="0" destOrd="0" presId="urn:microsoft.com/office/officeart/2005/8/layout/orgChart1"/>
    <dgm:cxn modelId="{6FFFFE9C-8B4E-4555-BAD0-251F0D00D644}" type="presParOf" srcId="{BAE83337-A3C1-4C89-B624-5A6D9193B9A7}" destId="{ED4627B9-24FC-4578-815A-07B1B3F2F68F}" srcOrd="0" destOrd="0" presId="urn:microsoft.com/office/officeart/2005/8/layout/orgChart1"/>
    <dgm:cxn modelId="{60CAE022-8989-4C7D-98DF-02E3823AECC7}" type="presParOf" srcId="{ED4627B9-24FC-4578-815A-07B1B3F2F68F}" destId="{01226A5D-7A9B-4A31-B7FB-7E13D321DBA9}" srcOrd="0" destOrd="0" presId="urn:microsoft.com/office/officeart/2005/8/layout/orgChart1"/>
    <dgm:cxn modelId="{35C3AAED-2F10-4A31-B189-4A4AB2E56A59}" type="presParOf" srcId="{ED4627B9-24FC-4578-815A-07B1B3F2F68F}" destId="{9B6A5010-7D66-405A-B14E-90A3B8B02E56}" srcOrd="1" destOrd="0" presId="urn:microsoft.com/office/officeart/2005/8/layout/orgChart1"/>
    <dgm:cxn modelId="{50E6A546-26FA-4ED6-B2A3-52D84DF165C5}" type="presParOf" srcId="{BAE83337-A3C1-4C89-B624-5A6D9193B9A7}" destId="{EB289E40-02B1-481C-8EAB-226843274822}" srcOrd="1" destOrd="0" presId="urn:microsoft.com/office/officeart/2005/8/layout/orgChart1"/>
    <dgm:cxn modelId="{0969AF8A-B034-421D-BD0D-00B6C832A636}" type="presParOf" srcId="{EB289E40-02B1-481C-8EAB-226843274822}" destId="{4EE2D492-C4B5-4CD5-B0C4-5B5E86B5E331}" srcOrd="0" destOrd="0" presId="urn:microsoft.com/office/officeart/2005/8/layout/orgChart1"/>
    <dgm:cxn modelId="{7849772E-1327-48C7-A3D1-513296C4DD5D}" type="presParOf" srcId="{EB289E40-02B1-481C-8EAB-226843274822}" destId="{6FAB1F03-81B3-451C-9343-D70C1F6E39B7}" srcOrd="1" destOrd="0" presId="urn:microsoft.com/office/officeart/2005/8/layout/orgChart1"/>
    <dgm:cxn modelId="{6C82FEAB-10A3-4A89-9B60-8ABEEF51A4E6}" type="presParOf" srcId="{6FAB1F03-81B3-451C-9343-D70C1F6E39B7}" destId="{B12918B9-2D23-4A5C-B181-E22D08E3E8F9}" srcOrd="0" destOrd="0" presId="urn:microsoft.com/office/officeart/2005/8/layout/orgChart1"/>
    <dgm:cxn modelId="{ECBDF3FA-A463-4D1C-9FEA-B38901F41CF4}" type="presParOf" srcId="{B12918B9-2D23-4A5C-B181-E22D08E3E8F9}" destId="{767BB6FD-0568-4817-B03E-718910F86130}" srcOrd="0" destOrd="0" presId="urn:microsoft.com/office/officeart/2005/8/layout/orgChart1"/>
    <dgm:cxn modelId="{A3F798C3-099B-463E-86EC-155BD79F4871}" type="presParOf" srcId="{B12918B9-2D23-4A5C-B181-E22D08E3E8F9}" destId="{A5B145CE-11F1-4DEE-BA82-333D6AB6D06F}" srcOrd="1" destOrd="0" presId="urn:microsoft.com/office/officeart/2005/8/layout/orgChart1"/>
    <dgm:cxn modelId="{2C704431-6CA4-4566-B095-A76F54192CB2}" type="presParOf" srcId="{6FAB1F03-81B3-451C-9343-D70C1F6E39B7}" destId="{078A10A2-279E-40FF-B0B7-56ADD9844327}" srcOrd="1" destOrd="0" presId="urn:microsoft.com/office/officeart/2005/8/layout/orgChart1"/>
    <dgm:cxn modelId="{E278950B-7CD4-447D-A610-BCD78FD31907}" type="presParOf" srcId="{6FAB1F03-81B3-451C-9343-D70C1F6E39B7}" destId="{982DAD66-FECB-45C4-9A0E-2841370DFC8F}" srcOrd="2" destOrd="0" presId="urn:microsoft.com/office/officeart/2005/8/layout/orgChart1"/>
    <dgm:cxn modelId="{AACA33B8-05FF-4C45-AFE1-05615221C381}" type="presParOf" srcId="{EB289E40-02B1-481C-8EAB-226843274822}" destId="{C43E2401-A10D-4E6A-9D8D-68C2AEE07C93}" srcOrd="2" destOrd="0" presId="urn:microsoft.com/office/officeart/2005/8/layout/orgChart1"/>
    <dgm:cxn modelId="{23505436-CCED-48EA-8342-BF364513C301}" type="presParOf" srcId="{EB289E40-02B1-481C-8EAB-226843274822}" destId="{378EB945-708D-4395-88E5-B7B41A1EC84B}" srcOrd="3" destOrd="0" presId="urn:microsoft.com/office/officeart/2005/8/layout/orgChart1"/>
    <dgm:cxn modelId="{6F2C5655-D8ED-4B59-BFC2-3FF69B06C2CC}" type="presParOf" srcId="{378EB945-708D-4395-88E5-B7B41A1EC84B}" destId="{FA7406FF-BD8A-4004-8513-5D842B609621}" srcOrd="0" destOrd="0" presId="urn:microsoft.com/office/officeart/2005/8/layout/orgChart1"/>
    <dgm:cxn modelId="{69223EEE-DE47-4B2A-A8F9-EC6BE8EADEF0}" type="presParOf" srcId="{FA7406FF-BD8A-4004-8513-5D842B609621}" destId="{57962C50-A33D-4B22-9D6D-5D6945DF99DA}" srcOrd="0" destOrd="0" presId="urn:microsoft.com/office/officeart/2005/8/layout/orgChart1"/>
    <dgm:cxn modelId="{AFAE4ED3-AB88-4F26-B910-36935A1F690C}" type="presParOf" srcId="{FA7406FF-BD8A-4004-8513-5D842B609621}" destId="{841037AB-885A-4823-88D1-590B820ADA91}" srcOrd="1" destOrd="0" presId="urn:microsoft.com/office/officeart/2005/8/layout/orgChart1"/>
    <dgm:cxn modelId="{FFFBBAAF-1275-4891-B5E1-E19E56663439}" type="presParOf" srcId="{378EB945-708D-4395-88E5-B7B41A1EC84B}" destId="{48B04ADA-80AF-4969-9A18-9BDD356509A8}" srcOrd="1" destOrd="0" presId="urn:microsoft.com/office/officeart/2005/8/layout/orgChart1"/>
    <dgm:cxn modelId="{E22593E6-27AA-4FD3-BCF4-29618BCA81FF}" type="presParOf" srcId="{378EB945-708D-4395-88E5-B7B41A1EC84B}" destId="{4214BF8B-5DD7-42A2-AC93-E5EB0C8C9BEC}" srcOrd="2" destOrd="0" presId="urn:microsoft.com/office/officeart/2005/8/layout/orgChart1"/>
    <dgm:cxn modelId="{0996AB88-4B41-4DCE-9C6D-B3214AE9F9B8}" type="presParOf" srcId="{EB289E40-02B1-481C-8EAB-226843274822}" destId="{507971C5-490F-4933-986B-D249A4B6793C}" srcOrd="4" destOrd="0" presId="urn:microsoft.com/office/officeart/2005/8/layout/orgChart1"/>
    <dgm:cxn modelId="{DF30E908-B3D6-49D6-ACA6-642F12285D75}" type="presParOf" srcId="{EB289E40-02B1-481C-8EAB-226843274822}" destId="{68B55730-B972-40A4-94D3-84D9FC42824B}" srcOrd="5" destOrd="0" presId="urn:microsoft.com/office/officeart/2005/8/layout/orgChart1"/>
    <dgm:cxn modelId="{51943D41-B953-467C-B431-051144BE52FE}" type="presParOf" srcId="{68B55730-B972-40A4-94D3-84D9FC42824B}" destId="{1F566DDA-9CE8-4682-BEC0-570BAA768FEE}" srcOrd="0" destOrd="0" presId="urn:microsoft.com/office/officeart/2005/8/layout/orgChart1"/>
    <dgm:cxn modelId="{72F59651-46E9-4678-9129-34AE4C0516E6}" type="presParOf" srcId="{1F566DDA-9CE8-4682-BEC0-570BAA768FEE}" destId="{A7BB22BE-908D-46AC-8315-057AA6AF8664}" srcOrd="0" destOrd="0" presId="urn:microsoft.com/office/officeart/2005/8/layout/orgChart1"/>
    <dgm:cxn modelId="{1C1275B4-2044-4B10-8D36-24C5BF0038FA}" type="presParOf" srcId="{1F566DDA-9CE8-4682-BEC0-570BAA768FEE}" destId="{F2E51C6F-DFCF-4A8C-81F0-9901F65599D8}" srcOrd="1" destOrd="0" presId="urn:microsoft.com/office/officeart/2005/8/layout/orgChart1"/>
    <dgm:cxn modelId="{3C87AA10-AB78-45EA-8D56-49C9E92FD8C8}" type="presParOf" srcId="{68B55730-B972-40A4-94D3-84D9FC42824B}" destId="{9C24E360-7831-4A01-BD26-E4F5B89576C6}" srcOrd="1" destOrd="0" presId="urn:microsoft.com/office/officeart/2005/8/layout/orgChart1"/>
    <dgm:cxn modelId="{DC9BD323-94DD-49BE-BB34-51815D8B44F9}" type="presParOf" srcId="{68B55730-B972-40A4-94D3-84D9FC42824B}" destId="{1F648724-FC30-451E-89F8-559FBDF2F880}" srcOrd="2" destOrd="0" presId="urn:microsoft.com/office/officeart/2005/8/layout/orgChart1"/>
    <dgm:cxn modelId="{EEBB0D04-B20D-408A-A13C-1ADBFCAA053C}" type="presParOf" srcId="{EB289E40-02B1-481C-8EAB-226843274822}" destId="{F37AAAAA-6F2F-4406-8D86-367DD3D904D0}" srcOrd="6" destOrd="0" presId="urn:microsoft.com/office/officeart/2005/8/layout/orgChart1"/>
    <dgm:cxn modelId="{CE47AF34-50EC-494C-A3A8-62E0839C8FA0}" type="presParOf" srcId="{EB289E40-02B1-481C-8EAB-226843274822}" destId="{64995B81-5354-4376-A726-30BACB4FF55F}" srcOrd="7" destOrd="0" presId="urn:microsoft.com/office/officeart/2005/8/layout/orgChart1"/>
    <dgm:cxn modelId="{985B7D4E-949B-4D7A-99CD-28BBA93623B6}" type="presParOf" srcId="{64995B81-5354-4376-A726-30BACB4FF55F}" destId="{A06460BC-70A0-4996-9979-FC593E35AFAA}" srcOrd="0" destOrd="0" presId="urn:microsoft.com/office/officeart/2005/8/layout/orgChart1"/>
    <dgm:cxn modelId="{6BEFD94C-3519-4163-AE6E-DB0659D885BE}" type="presParOf" srcId="{A06460BC-70A0-4996-9979-FC593E35AFAA}" destId="{4A89DD15-B768-4E9E-A314-C6A99EF3031E}" srcOrd="0" destOrd="0" presId="urn:microsoft.com/office/officeart/2005/8/layout/orgChart1"/>
    <dgm:cxn modelId="{06B0E1E7-9CE0-4760-8C08-ECA5157D781C}" type="presParOf" srcId="{A06460BC-70A0-4996-9979-FC593E35AFAA}" destId="{6E8C4C3F-C2F9-4EA5-ADF2-B20DF12FA4E1}" srcOrd="1" destOrd="0" presId="urn:microsoft.com/office/officeart/2005/8/layout/orgChart1"/>
    <dgm:cxn modelId="{072F8EF0-05F8-4D47-B007-21092F989781}" type="presParOf" srcId="{64995B81-5354-4376-A726-30BACB4FF55F}" destId="{26924F5C-0CB9-4486-9E41-80FE4499599D}" srcOrd="1" destOrd="0" presId="urn:microsoft.com/office/officeart/2005/8/layout/orgChart1"/>
    <dgm:cxn modelId="{08C7183F-2423-4664-98CA-38CFFD1645FF}" type="presParOf" srcId="{64995B81-5354-4376-A726-30BACB4FF55F}" destId="{6319A826-FDAA-4AF3-96A6-BB008C6D423E}" srcOrd="2" destOrd="0" presId="urn:microsoft.com/office/officeart/2005/8/layout/orgChart1"/>
    <dgm:cxn modelId="{E989C54A-5140-456B-BE4F-22CA49FF61F8}" type="presParOf" srcId="{BAE83337-A3C1-4C89-B624-5A6D9193B9A7}" destId="{9B10FBD3-7245-41EB-BC12-684A05C0038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AAAAA-6F2F-4406-8D86-367DD3D904D0}">
      <dsp:nvSpPr>
        <dsp:cNvPr id="0" name=""/>
        <dsp:cNvSpPr/>
      </dsp:nvSpPr>
      <dsp:spPr>
        <a:xfrm>
          <a:off x="4919222" y="2982014"/>
          <a:ext cx="3960437" cy="1046461"/>
        </a:xfrm>
        <a:custGeom>
          <a:avLst/>
          <a:gdLst/>
          <a:ahLst/>
          <a:cxnLst/>
          <a:rect l="0" t="0" r="0" b="0"/>
          <a:pathLst>
            <a:path>
              <a:moveTo>
                <a:pt x="0" y="0"/>
              </a:moveTo>
              <a:lnTo>
                <a:pt x="0" y="820838"/>
              </a:lnTo>
              <a:lnTo>
                <a:pt x="3960437" y="820838"/>
              </a:lnTo>
              <a:lnTo>
                <a:pt x="3960437" y="10464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7971C5-490F-4933-986B-D249A4B6793C}">
      <dsp:nvSpPr>
        <dsp:cNvPr id="0" name=""/>
        <dsp:cNvSpPr/>
      </dsp:nvSpPr>
      <dsp:spPr>
        <a:xfrm>
          <a:off x="4919222" y="2982014"/>
          <a:ext cx="1360399" cy="1046461"/>
        </a:xfrm>
        <a:custGeom>
          <a:avLst/>
          <a:gdLst/>
          <a:ahLst/>
          <a:cxnLst/>
          <a:rect l="0" t="0" r="0" b="0"/>
          <a:pathLst>
            <a:path>
              <a:moveTo>
                <a:pt x="0" y="0"/>
              </a:moveTo>
              <a:lnTo>
                <a:pt x="0" y="820838"/>
              </a:lnTo>
              <a:lnTo>
                <a:pt x="1360399" y="820838"/>
              </a:lnTo>
              <a:lnTo>
                <a:pt x="1360399" y="10464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3E2401-A10D-4E6A-9D8D-68C2AEE07C93}">
      <dsp:nvSpPr>
        <dsp:cNvPr id="0" name=""/>
        <dsp:cNvSpPr/>
      </dsp:nvSpPr>
      <dsp:spPr>
        <a:xfrm>
          <a:off x="3679585" y="2982014"/>
          <a:ext cx="1239637" cy="1046461"/>
        </a:xfrm>
        <a:custGeom>
          <a:avLst/>
          <a:gdLst/>
          <a:ahLst/>
          <a:cxnLst/>
          <a:rect l="0" t="0" r="0" b="0"/>
          <a:pathLst>
            <a:path>
              <a:moveTo>
                <a:pt x="1239637" y="0"/>
              </a:moveTo>
              <a:lnTo>
                <a:pt x="1239637" y="820838"/>
              </a:lnTo>
              <a:lnTo>
                <a:pt x="0" y="820838"/>
              </a:lnTo>
              <a:lnTo>
                <a:pt x="0" y="10464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2D492-C4B5-4CD5-B0C4-5B5E86B5E331}">
      <dsp:nvSpPr>
        <dsp:cNvPr id="0" name=""/>
        <dsp:cNvSpPr/>
      </dsp:nvSpPr>
      <dsp:spPr>
        <a:xfrm>
          <a:off x="1079547" y="2982014"/>
          <a:ext cx="3839675" cy="1046461"/>
        </a:xfrm>
        <a:custGeom>
          <a:avLst/>
          <a:gdLst/>
          <a:ahLst/>
          <a:cxnLst/>
          <a:rect l="0" t="0" r="0" b="0"/>
          <a:pathLst>
            <a:path>
              <a:moveTo>
                <a:pt x="3839675" y="0"/>
              </a:moveTo>
              <a:lnTo>
                <a:pt x="3839675" y="820838"/>
              </a:lnTo>
              <a:lnTo>
                <a:pt x="0" y="820838"/>
              </a:lnTo>
              <a:lnTo>
                <a:pt x="0" y="104646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26A5D-7A9B-4A31-B7FB-7E13D321DBA9}">
      <dsp:nvSpPr>
        <dsp:cNvPr id="0" name=""/>
        <dsp:cNvSpPr/>
      </dsp:nvSpPr>
      <dsp:spPr>
        <a:xfrm>
          <a:off x="3263525" y="1023401"/>
          <a:ext cx="3311395" cy="19586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IN" sz="4800" b="1" kern="1200" dirty="0">
              <a:latin typeface="Consolas" panose="020B0609020204030204" pitchFamily="49" charset="0"/>
            </a:rPr>
            <a:t>Analysis in Four Parts</a:t>
          </a:r>
        </a:p>
      </dsp:txBody>
      <dsp:txXfrm>
        <a:off x="3263525" y="1023401"/>
        <a:ext cx="3311395" cy="1958612"/>
      </dsp:txXfrm>
    </dsp:sp>
    <dsp:sp modelId="{767BB6FD-0568-4817-B03E-718910F86130}">
      <dsp:nvSpPr>
        <dsp:cNvPr id="0" name=""/>
        <dsp:cNvSpPr/>
      </dsp:nvSpPr>
      <dsp:spPr>
        <a:xfrm>
          <a:off x="5151" y="4028476"/>
          <a:ext cx="2148791" cy="10743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IN" sz="2800" b="1" kern="1200" dirty="0">
              <a:latin typeface="Bahnschrift" panose="020B0502040204020203" pitchFamily="34" charset="0"/>
            </a:rPr>
            <a:t>Ultrasonic Sensor</a:t>
          </a:r>
        </a:p>
      </dsp:txBody>
      <dsp:txXfrm>
        <a:off x="5151" y="4028476"/>
        <a:ext cx="2148791" cy="1074395"/>
      </dsp:txXfrm>
    </dsp:sp>
    <dsp:sp modelId="{57962C50-A33D-4B22-9D6D-5D6945DF99DA}">
      <dsp:nvSpPr>
        <dsp:cNvPr id="0" name=""/>
        <dsp:cNvSpPr/>
      </dsp:nvSpPr>
      <dsp:spPr>
        <a:xfrm>
          <a:off x="2605189" y="4028476"/>
          <a:ext cx="2148791" cy="10743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IN" sz="3600" b="1" kern="1200" dirty="0">
              <a:latin typeface="Bahnschrift" panose="020B0502040204020203" pitchFamily="34" charset="0"/>
            </a:rPr>
            <a:t>TMP-36</a:t>
          </a:r>
        </a:p>
      </dsp:txBody>
      <dsp:txXfrm>
        <a:off x="2605189" y="4028476"/>
        <a:ext cx="2148791" cy="1074395"/>
      </dsp:txXfrm>
    </dsp:sp>
    <dsp:sp modelId="{A7BB22BE-908D-46AC-8315-057AA6AF8664}">
      <dsp:nvSpPr>
        <dsp:cNvPr id="0" name=""/>
        <dsp:cNvSpPr/>
      </dsp:nvSpPr>
      <dsp:spPr>
        <a:xfrm>
          <a:off x="5205227" y="4028476"/>
          <a:ext cx="2148791" cy="10743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IN" sz="3600" b="1" kern="1200" dirty="0">
              <a:latin typeface="Bahnschrift" panose="020B0502040204020203" pitchFamily="34" charset="0"/>
            </a:rPr>
            <a:t>PIR</a:t>
          </a:r>
        </a:p>
      </dsp:txBody>
      <dsp:txXfrm>
        <a:off x="5205227" y="4028476"/>
        <a:ext cx="2148791" cy="1074395"/>
      </dsp:txXfrm>
    </dsp:sp>
    <dsp:sp modelId="{4A89DD15-B768-4E9E-A314-C6A99EF3031E}">
      <dsp:nvSpPr>
        <dsp:cNvPr id="0" name=""/>
        <dsp:cNvSpPr/>
      </dsp:nvSpPr>
      <dsp:spPr>
        <a:xfrm>
          <a:off x="7805264" y="4028476"/>
          <a:ext cx="2148791" cy="10743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IN" sz="3600" b="1" kern="1200" dirty="0">
              <a:latin typeface="Bahnschrift" panose="020B0502040204020203" pitchFamily="34" charset="0"/>
            </a:rPr>
            <a:t>Buzzer</a:t>
          </a:r>
        </a:p>
      </dsp:txBody>
      <dsp:txXfrm>
        <a:off x="7805264" y="4028476"/>
        <a:ext cx="2148791" cy="107439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09A1F7-4BE3-4513-A0B6-D7CC45F9714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70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09A1F7-4BE3-4513-A0B6-D7CC45F9714D}" type="slidenum">
              <a:rPr lang="en-IN" smtClean="0"/>
              <a:t>‹#›</a:t>
            </a:fld>
            <a:endParaRPr lang="en-IN" dirty="0"/>
          </a:p>
        </p:txBody>
      </p:sp>
    </p:spTree>
    <p:extLst>
      <p:ext uri="{BB962C8B-B14F-4D97-AF65-F5344CB8AC3E}">
        <p14:creationId xmlns:p14="http://schemas.microsoft.com/office/powerpoint/2010/main" val="292675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09A1F7-4BE3-4513-A0B6-D7CC45F9714D}" type="slidenum">
              <a:rPr lang="en-IN" smtClean="0"/>
              <a:t>‹#›</a:t>
            </a:fld>
            <a:endParaRPr lang="en-IN" dirty="0"/>
          </a:p>
        </p:txBody>
      </p:sp>
    </p:spTree>
    <p:extLst>
      <p:ext uri="{BB962C8B-B14F-4D97-AF65-F5344CB8AC3E}">
        <p14:creationId xmlns:p14="http://schemas.microsoft.com/office/powerpoint/2010/main" val="332972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09A1F7-4BE3-4513-A0B6-D7CC45F9714D}" type="slidenum">
              <a:rPr lang="en-IN" smtClean="0"/>
              <a:t>‹#›</a:t>
            </a:fld>
            <a:endParaRPr lang="en-IN" dirty="0"/>
          </a:p>
        </p:txBody>
      </p:sp>
    </p:spTree>
    <p:extLst>
      <p:ext uri="{BB962C8B-B14F-4D97-AF65-F5344CB8AC3E}">
        <p14:creationId xmlns:p14="http://schemas.microsoft.com/office/powerpoint/2010/main" val="156738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A09A1F7-4BE3-4513-A0B6-D7CC45F9714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24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09A1F7-4BE3-4513-A0B6-D7CC45F9714D}" type="slidenum">
              <a:rPr lang="en-IN" smtClean="0"/>
              <a:t>‹#›</a:t>
            </a:fld>
            <a:endParaRPr lang="en-IN" dirty="0"/>
          </a:p>
        </p:txBody>
      </p:sp>
    </p:spTree>
    <p:extLst>
      <p:ext uri="{BB962C8B-B14F-4D97-AF65-F5344CB8AC3E}">
        <p14:creationId xmlns:p14="http://schemas.microsoft.com/office/powerpoint/2010/main" val="360214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A09A1F7-4BE3-4513-A0B6-D7CC45F9714D}" type="slidenum">
              <a:rPr lang="en-IN" smtClean="0"/>
              <a:t>‹#›</a:t>
            </a:fld>
            <a:endParaRPr lang="en-IN" dirty="0"/>
          </a:p>
        </p:txBody>
      </p:sp>
    </p:spTree>
    <p:extLst>
      <p:ext uri="{BB962C8B-B14F-4D97-AF65-F5344CB8AC3E}">
        <p14:creationId xmlns:p14="http://schemas.microsoft.com/office/powerpoint/2010/main" val="417105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A09A1F7-4BE3-4513-A0B6-D7CC45F9714D}" type="slidenum">
              <a:rPr lang="en-IN" smtClean="0"/>
              <a:t>‹#›</a:t>
            </a:fld>
            <a:endParaRPr lang="en-IN" dirty="0"/>
          </a:p>
        </p:txBody>
      </p:sp>
    </p:spTree>
    <p:extLst>
      <p:ext uri="{BB962C8B-B14F-4D97-AF65-F5344CB8AC3E}">
        <p14:creationId xmlns:p14="http://schemas.microsoft.com/office/powerpoint/2010/main" val="314457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5A09A1F7-4BE3-4513-A0B6-D7CC45F9714D}" type="slidenum">
              <a:rPr lang="en-IN" smtClean="0"/>
              <a:t>‹#›</a:t>
            </a:fld>
            <a:endParaRPr lang="en-IN" dirty="0"/>
          </a:p>
        </p:txBody>
      </p:sp>
    </p:spTree>
    <p:extLst>
      <p:ext uri="{BB962C8B-B14F-4D97-AF65-F5344CB8AC3E}">
        <p14:creationId xmlns:p14="http://schemas.microsoft.com/office/powerpoint/2010/main" val="14484778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0929A8-4BDC-4803-B14E-05CBD4E8353F}" type="datetimeFigureOut">
              <a:rPr lang="en-IN" smtClean="0"/>
              <a:t>05-06-2020</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09A1F7-4BE3-4513-A0B6-D7CC45F9714D}" type="slidenum">
              <a:rPr lang="en-IN" smtClean="0"/>
              <a:t>‹#›</a:t>
            </a:fld>
            <a:endParaRPr lang="en-IN" dirty="0"/>
          </a:p>
        </p:txBody>
      </p:sp>
    </p:spTree>
    <p:extLst>
      <p:ext uri="{BB962C8B-B14F-4D97-AF65-F5344CB8AC3E}">
        <p14:creationId xmlns:p14="http://schemas.microsoft.com/office/powerpoint/2010/main" val="29590541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929A8-4BDC-4803-B14E-05CBD4E8353F}" type="datetimeFigureOut">
              <a:rPr lang="en-IN" smtClean="0"/>
              <a:t>05-06-2020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A09A1F7-4BE3-4513-A0B6-D7CC45F9714D}" type="slidenum">
              <a:rPr lang="en-IN" smtClean="0"/>
              <a:t>‹#›</a:t>
            </a:fld>
            <a:endParaRPr lang="en-IN" dirty="0"/>
          </a:p>
        </p:txBody>
      </p:sp>
    </p:spTree>
    <p:extLst>
      <p:ext uri="{BB962C8B-B14F-4D97-AF65-F5344CB8AC3E}">
        <p14:creationId xmlns:p14="http://schemas.microsoft.com/office/powerpoint/2010/main" val="111361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0929A8-4BDC-4803-B14E-05CBD4E8353F}" type="datetimeFigureOut">
              <a:rPr lang="en-IN" smtClean="0"/>
              <a:t>05-06-2020</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09A1F7-4BE3-4513-A0B6-D7CC45F9714D}"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1609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05DB6-FE90-4CBC-B8A3-4F23030D0D63}"/>
              </a:ext>
            </a:extLst>
          </p:cNvPr>
          <p:cNvSpPr>
            <a:spLocks noGrp="1"/>
          </p:cNvSpPr>
          <p:nvPr>
            <p:ph type="ctrTitle"/>
          </p:nvPr>
        </p:nvSpPr>
        <p:spPr>
          <a:xfrm>
            <a:off x="1205597" y="4360674"/>
            <a:ext cx="9144000" cy="666630"/>
          </a:xfrm>
        </p:spPr>
        <p:txBody>
          <a:bodyPr>
            <a:normAutofit fontScale="90000"/>
          </a:bodyPr>
          <a:lstStyle/>
          <a:p>
            <a:r>
              <a:rPr lang="en-IN" b="1" dirty="0">
                <a:latin typeface="Consolas" panose="020B0609020204030204" pitchFamily="49" charset="0"/>
              </a:rPr>
              <a:t>Sensors Project</a:t>
            </a:r>
            <a:r>
              <a:rPr lang="en-IN" b="1" dirty="0"/>
              <a:t/>
            </a:r>
            <a:br>
              <a:rPr lang="en-IN" b="1" dirty="0"/>
            </a:br>
            <a:r>
              <a:rPr lang="en-US" sz="2700" b="1" dirty="0" smtClean="0">
                <a:latin typeface="Consolas" panose="020B0609020204030204" pitchFamily="49" charset="0"/>
              </a:rPr>
              <a:t>Gesture </a:t>
            </a:r>
            <a:r>
              <a:rPr lang="en-US" sz="2700" b="1" dirty="0">
                <a:latin typeface="Consolas" panose="020B0609020204030204" pitchFamily="49" charset="0"/>
              </a:rPr>
              <a:t>Control Using PIR </a:t>
            </a:r>
            <a:r>
              <a:rPr lang="en-US" sz="2700" b="1" dirty="0" smtClean="0">
                <a:latin typeface="Consolas" panose="020B0609020204030204" pitchFamily="49" charset="0"/>
              </a:rPr>
              <a:t>Integrated Sensor </a:t>
            </a:r>
            <a:r>
              <a:rPr lang="en-US" sz="2700" b="1" dirty="0">
                <a:latin typeface="Consolas" panose="020B0609020204030204" pitchFamily="49" charset="0"/>
              </a:rPr>
              <a:t>To Help People In Crisis</a:t>
            </a:r>
            <a:r>
              <a:rPr lang="en-IN" b="1" dirty="0"/>
              <a:t/>
            </a:r>
            <a:br>
              <a:rPr lang="en-IN" b="1" dirty="0"/>
            </a:br>
            <a:endParaRPr lang="en-IN" dirty="0"/>
          </a:p>
        </p:txBody>
      </p:sp>
      <p:sp>
        <p:nvSpPr>
          <p:cNvPr id="3" name="Subtitle 2">
            <a:extLst>
              <a:ext uri="{FF2B5EF4-FFF2-40B4-BE49-F238E27FC236}">
                <a16:creationId xmlns:a16="http://schemas.microsoft.com/office/drawing/2014/main" xmlns="" id="{7C5201D3-A4EE-48B4-9B30-4E20D690B547}"/>
              </a:ext>
            </a:extLst>
          </p:cNvPr>
          <p:cNvSpPr>
            <a:spLocks noGrp="1"/>
          </p:cNvSpPr>
          <p:nvPr>
            <p:ph type="subTitle" idx="1"/>
          </p:nvPr>
        </p:nvSpPr>
        <p:spPr>
          <a:xfrm>
            <a:off x="1283234" y="4360674"/>
            <a:ext cx="8676222" cy="1893477"/>
          </a:xfrm>
        </p:spPr>
        <p:txBody>
          <a:bodyPr>
            <a:noAutofit/>
          </a:bodyPr>
          <a:lstStyle/>
          <a:p>
            <a:pPr algn="l"/>
            <a:r>
              <a:rPr lang="en-IN" sz="1600" b="1" dirty="0">
                <a:solidFill>
                  <a:srgbClr val="002060"/>
                </a:solidFill>
                <a:latin typeface="Bahnschrift" panose="020B0502040204020203" pitchFamily="34" charset="0"/>
              </a:rPr>
              <a:t>Done By :</a:t>
            </a:r>
          </a:p>
          <a:p>
            <a:pPr algn="l"/>
            <a:r>
              <a:rPr lang="en-IN" sz="1600" b="1" dirty="0">
                <a:solidFill>
                  <a:srgbClr val="002060"/>
                </a:solidFill>
                <a:latin typeface="Bahnschrift" panose="020B0502040204020203" pitchFamily="34" charset="0"/>
              </a:rPr>
              <a:t>Abijith Pradeep –CB.EN.U4AIE19002</a:t>
            </a:r>
          </a:p>
          <a:p>
            <a:pPr algn="l"/>
            <a:r>
              <a:rPr lang="en-IN" sz="1600" b="1" dirty="0">
                <a:solidFill>
                  <a:srgbClr val="002060"/>
                </a:solidFill>
                <a:latin typeface="Bahnschrift" panose="020B0502040204020203" pitchFamily="34" charset="0"/>
              </a:rPr>
              <a:t>Rohith. G –CB.EN.U4AIE19026</a:t>
            </a:r>
          </a:p>
          <a:p>
            <a:pPr algn="l"/>
            <a:r>
              <a:rPr lang="en-IN" sz="1600" b="1" dirty="0">
                <a:solidFill>
                  <a:srgbClr val="002060"/>
                </a:solidFill>
                <a:latin typeface="Bahnschrift" panose="020B0502040204020203" pitchFamily="34" charset="0"/>
              </a:rPr>
              <a:t>KAUSHIK. M –CB.EN.U4AIE19036</a:t>
            </a:r>
          </a:p>
          <a:p>
            <a:pPr algn="l"/>
            <a:r>
              <a:rPr lang="en-IN" sz="1600" b="1" dirty="0">
                <a:solidFill>
                  <a:srgbClr val="002060"/>
                </a:solidFill>
                <a:latin typeface="Bahnschrift" panose="020B0502040204020203" pitchFamily="34" charset="0"/>
              </a:rPr>
              <a:t>Tarun Sanjeev. S –</a:t>
            </a:r>
            <a:r>
              <a:rPr lang="en-IN" sz="1600" b="1" dirty="0" smtClean="0">
                <a:solidFill>
                  <a:srgbClr val="002060"/>
                </a:solidFill>
                <a:latin typeface="Bahnschrift" panose="020B0502040204020203" pitchFamily="34" charset="0"/>
              </a:rPr>
              <a:t>CB.EN.U4AIE19064</a:t>
            </a:r>
            <a:endParaRPr lang="en-IN" sz="1600" b="1" dirty="0">
              <a:solidFill>
                <a:srgbClr val="002060"/>
              </a:solidFill>
              <a:latin typeface="Bahnschrift" panose="020B0502040204020203" pitchFamily="34" charset="0"/>
            </a:endParaRPr>
          </a:p>
        </p:txBody>
      </p:sp>
      <p:pic>
        <p:nvPicPr>
          <p:cNvPr id="1026" name="Picture 2" descr="Amrita Vishwa Vidyapeetham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398" y="0"/>
            <a:ext cx="49149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718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7322" y="945634"/>
            <a:ext cx="2983509" cy="769441"/>
          </a:xfrm>
          <a:prstGeom prst="rect">
            <a:avLst/>
          </a:prstGeom>
        </p:spPr>
        <p:txBody>
          <a:bodyPr wrap="none">
            <a:spAutoFit/>
          </a:bodyPr>
          <a:lstStyle/>
          <a:p>
            <a:pPr algn="ctr"/>
            <a:r>
              <a:rPr lang="en-IN" sz="4400" b="1" dirty="0" smtClean="0">
                <a:solidFill>
                  <a:schemeClr val="tx1">
                    <a:lumMod val="75000"/>
                    <a:lumOff val="25000"/>
                  </a:schemeClr>
                </a:solidFill>
                <a:latin typeface="Consolas" panose="020B0609020204030204" pitchFamily="49" charset="0"/>
              </a:rPr>
              <a:t>PROCEDURE</a:t>
            </a:r>
            <a:endParaRPr lang="en-IN" sz="4400" b="1" dirty="0">
              <a:solidFill>
                <a:schemeClr val="tx1">
                  <a:lumMod val="75000"/>
                  <a:lumOff val="25000"/>
                </a:schemeClr>
              </a:solidFill>
              <a:latin typeface="Consolas" panose="020B0609020204030204" pitchFamily="49" charset="0"/>
            </a:endParaRPr>
          </a:p>
        </p:txBody>
      </p:sp>
      <p:sp>
        <p:nvSpPr>
          <p:cNvPr id="3" name="Rectangle 2"/>
          <p:cNvSpPr/>
          <p:nvPr/>
        </p:nvSpPr>
        <p:spPr>
          <a:xfrm>
            <a:off x="368300" y="1867505"/>
            <a:ext cx="11633200" cy="3785652"/>
          </a:xfrm>
          <a:prstGeom prst="rect">
            <a:avLst/>
          </a:prstGeom>
        </p:spPr>
        <p:txBody>
          <a:bodyPr wrap="square">
            <a:spAutoFit/>
          </a:bodyPr>
          <a:lstStyle/>
          <a:p>
            <a:pPr marL="342900" lvl="0" indent="-342900">
              <a:buFont typeface="+mj-lt"/>
              <a:buAutoNum type="arabicPeriod"/>
            </a:pPr>
            <a:r>
              <a:rPr lang="en-IN" sz="2400" dirty="0">
                <a:solidFill>
                  <a:schemeClr val="tx1">
                    <a:lumMod val="75000"/>
                    <a:lumOff val="25000"/>
                  </a:schemeClr>
                </a:solidFill>
                <a:latin typeface="Bahnschrift" panose="020B0502040204020203" pitchFamily="34" charset="0"/>
              </a:rPr>
              <a:t>On the </a:t>
            </a:r>
            <a:r>
              <a:rPr lang="en-IN" sz="2400" dirty="0" err="1">
                <a:solidFill>
                  <a:schemeClr val="tx1">
                    <a:lumMod val="75000"/>
                    <a:lumOff val="25000"/>
                  </a:schemeClr>
                </a:solidFill>
                <a:latin typeface="Bahnschrift" panose="020B0502040204020203" pitchFamily="34" charset="0"/>
              </a:rPr>
              <a:t>Tinkercad</a:t>
            </a:r>
            <a:r>
              <a:rPr lang="en-IN" sz="2400" dirty="0">
                <a:solidFill>
                  <a:schemeClr val="tx1">
                    <a:lumMod val="75000"/>
                    <a:lumOff val="25000"/>
                  </a:schemeClr>
                </a:solidFill>
                <a:latin typeface="Bahnschrift" panose="020B0502040204020203" pitchFamily="34" charset="0"/>
              </a:rPr>
              <a:t> platform, </a:t>
            </a:r>
            <a:r>
              <a:rPr lang="en-IN" sz="2400" dirty="0" smtClean="0">
                <a:solidFill>
                  <a:schemeClr val="tx1">
                    <a:lumMod val="75000"/>
                    <a:lumOff val="25000"/>
                  </a:schemeClr>
                </a:solidFill>
                <a:latin typeface="Bahnschrift" panose="020B0502040204020203" pitchFamily="34" charset="0"/>
              </a:rPr>
              <a:t>obtain the </a:t>
            </a:r>
            <a:r>
              <a:rPr lang="en-IN" sz="2400" dirty="0">
                <a:solidFill>
                  <a:schemeClr val="tx1">
                    <a:lumMod val="75000"/>
                    <a:lumOff val="25000"/>
                  </a:schemeClr>
                </a:solidFill>
                <a:latin typeface="Bahnschrift" panose="020B0502040204020203" pitchFamily="34" charset="0"/>
              </a:rPr>
              <a:t>following materials </a:t>
            </a:r>
            <a:r>
              <a:rPr lang="en-IN" sz="2400" dirty="0" smtClean="0">
                <a:solidFill>
                  <a:schemeClr val="tx1">
                    <a:lumMod val="75000"/>
                    <a:lumOff val="25000"/>
                  </a:schemeClr>
                </a:solidFill>
                <a:latin typeface="Bahnschrift" panose="020B0502040204020203" pitchFamily="34" charset="0"/>
              </a:rPr>
              <a:t>– </a:t>
            </a:r>
            <a:r>
              <a:rPr lang="en-IN" sz="2400" dirty="0" smtClean="0">
                <a:solidFill>
                  <a:schemeClr val="tx1">
                    <a:lumMod val="75000"/>
                    <a:lumOff val="25000"/>
                  </a:schemeClr>
                </a:solidFill>
                <a:latin typeface="Bahnschrift" panose="020B0502040204020203" pitchFamily="34" charset="0"/>
              </a:rPr>
              <a:t>2 </a:t>
            </a:r>
            <a:r>
              <a:rPr lang="en-IN" sz="2400" dirty="0">
                <a:solidFill>
                  <a:schemeClr val="tx1">
                    <a:lumMod val="75000"/>
                    <a:lumOff val="25000"/>
                  </a:schemeClr>
                </a:solidFill>
                <a:latin typeface="Bahnschrift" panose="020B0502040204020203" pitchFamily="34" charset="0"/>
              </a:rPr>
              <a:t>Arduino </a:t>
            </a:r>
            <a:r>
              <a:rPr lang="en-IN" sz="2400" dirty="0" smtClean="0">
                <a:solidFill>
                  <a:schemeClr val="tx1">
                    <a:lumMod val="75000"/>
                    <a:lumOff val="25000"/>
                  </a:schemeClr>
                </a:solidFill>
                <a:latin typeface="Bahnschrift" panose="020B0502040204020203" pitchFamily="34" charset="0"/>
              </a:rPr>
              <a:t>Uno </a:t>
            </a:r>
            <a:r>
              <a:rPr lang="en-IN" sz="2400" dirty="0">
                <a:solidFill>
                  <a:schemeClr val="tx1">
                    <a:lumMod val="75000"/>
                    <a:lumOff val="25000"/>
                  </a:schemeClr>
                </a:solidFill>
                <a:latin typeface="Bahnschrift" panose="020B0502040204020203" pitchFamily="34" charset="0"/>
              </a:rPr>
              <a:t>R3 </a:t>
            </a:r>
            <a:r>
              <a:rPr lang="en-IN" sz="2400" dirty="0" smtClean="0">
                <a:solidFill>
                  <a:schemeClr val="tx1">
                    <a:lumMod val="75000"/>
                    <a:lumOff val="25000"/>
                  </a:schemeClr>
                </a:solidFill>
                <a:latin typeface="Bahnschrift" panose="020B0502040204020203" pitchFamily="34" charset="0"/>
              </a:rPr>
              <a:t>boards, </a:t>
            </a:r>
            <a:r>
              <a:rPr lang="en-IN" sz="2400" dirty="0" smtClean="0">
                <a:solidFill>
                  <a:schemeClr val="tx1">
                    <a:lumMod val="75000"/>
                    <a:lumOff val="25000"/>
                  </a:schemeClr>
                </a:solidFill>
                <a:latin typeface="Bahnschrift" panose="020B0502040204020203" pitchFamily="34" charset="0"/>
              </a:rPr>
              <a:t>2 </a:t>
            </a:r>
            <a:r>
              <a:rPr lang="en-IN" sz="2400" dirty="0">
                <a:solidFill>
                  <a:schemeClr val="tx1">
                    <a:lumMod val="75000"/>
                    <a:lumOff val="25000"/>
                  </a:schemeClr>
                </a:solidFill>
                <a:latin typeface="Bahnschrift" panose="020B0502040204020203" pitchFamily="34" charset="0"/>
              </a:rPr>
              <a:t>mini </a:t>
            </a:r>
            <a:r>
              <a:rPr lang="en-IN" sz="2400" dirty="0" smtClean="0">
                <a:solidFill>
                  <a:schemeClr val="tx1">
                    <a:lumMod val="75000"/>
                    <a:lumOff val="25000"/>
                  </a:schemeClr>
                </a:solidFill>
                <a:latin typeface="Bahnschrift" panose="020B0502040204020203" pitchFamily="34" charset="0"/>
              </a:rPr>
              <a:t>Breadboards</a:t>
            </a:r>
            <a:r>
              <a:rPr lang="en-IN" sz="2400" dirty="0">
                <a:solidFill>
                  <a:schemeClr val="tx1">
                    <a:lumMod val="75000"/>
                    <a:lumOff val="25000"/>
                  </a:schemeClr>
                </a:solidFill>
                <a:latin typeface="Bahnschrift" panose="020B0502040204020203" pitchFamily="34" charset="0"/>
              </a:rPr>
              <a:t>, 3 </a:t>
            </a:r>
            <a:r>
              <a:rPr lang="en-IN" sz="2400" dirty="0" err="1">
                <a:solidFill>
                  <a:schemeClr val="tx1">
                    <a:lumMod val="75000"/>
                    <a:lumOff val="25000"/>
                  </a:schemeClr>
                </a:solidFill>
                <a:latin typeface="Bahnschrift" panose="020B0502040204020203" pitchFamily="34" charset="0"/>
              </a:rPr>
              <a:t>leds</a:t>
            </a:r>
            <a:r>
              <a:rPr lang="en-IN" sz="2400" dirty="0" smtClean="0">
                <a:solidFill>
                  <a:schemeClr val="tx1">
                    <a:lumMod val="75000"/>
                    <a:lumOff val="25000"/>
                  </a:schemeClr>
                </a:solidFill>
                <a:latin typeface="Bahnschrift" panose="020B0502040204020203" pitchFamily="34" charset="0"/>
              </a:rPr>
              <a:t>, 3 - </a:t>
            </a:r>
            <a:r>
              <a:rPr lang="en-IN" sz="2400" dirty="0">
                <a:solidFill>
                  <a:schemeClr val="tx1">
                    <a:lumMod val="75000"/>
                    <a:lumOff val="25000"/>
                  </a:schemeClr>
                </a:solidFill>
                <a:latin typeface="Bahnschrift" panose="020B0502040204020203" pitchFamily="34" charset="0"/>
              </a:rPr>
              <a:t>1 </a:t>
            </a:r>
            <a:r>
              <a:rPr lang="en-IN" sz="2400" dirty="0" err="1" smtClean="0">
                <a:solidFill>
                  <a:schemeClr val="tx1">
                    <a:lumMod val="75000"/>
                    <a:lumOff val="25000"/>
                  </a:schemeClr>
                </a:solidFill>
                <a:latin typeface="Bahnschrift" panose="020B0502040204020203" pitchFamily="34" charset="0"/>
              </a:rPr>
              <a:t>kOhms</a:t>
            </a:r>
            <a:r>
              <a:rPr lang="en-IN" sz="2400" dirty="0" smtClean="0">
                <a:solidFill>
                  <a:schemeClr val="tx1">
                    <a:lumMod val="75000"/>
                    <a:lumOff val="25000"/>
                  </a:schemeClr>
                </a:solidFill>
                <a:latin typeface="Bahnschrift" panose="020B0502040204020203" pitchFamily="34" charset="0"/>
              </a:rPr>
              <a:t> </a:t>
            </a:r>
            <a:r>
              <a:rPr lang="en-IN" sz="2400" dirty="0">
                <a:solidFill>
                  <a:schemeClr val="tx1">
                    <a:lumMod val="75000"/>
                    <a:lumOff val="25000"/>
                  </a:schemeClr>
                </a:solidFill>
                <a:latin typeface="Bahnschrift" panose="020B0502040204020203" pitchFamily="34" charset="0"/>
              </a:rPr>
              <a:t>resistors, TMP-36 temperature sensor, Ultrasonic Sensor, Servo motor, PIR Sensor and Buzzer</a:t>
            </a:r>
            <a:r>
              <a:rPr lang="en-IN" sz="2400" dirty="0" smtClean="0">
                <a:solidFill>
                  <a:schemeClr val="tx1">
                    <a:lumMod val="75000"/>
                    <a:lumOff val="25000"/>
                  </a:schemeClr>
                </a:solidFill>
                <a:latin typeface="Bahnschrift" panose="020B0502040204020203" pitchFamily="34" charset="0"/>
              </a:rPr>
              <a:t>.</a:t>
            </a:r>
          </a:p>
          <a:p>
            <a:pPr marL="342900" lvl="0" indent="-342900">
              <a:buFont typeface="+mj-lt"/>
              <a:buAutoNum type="arabicPeriod"/>
            </a:pPr>
            <a:endParaRPr lang="en-IN" sz="2400" dirty="0">
              <a:solidFill>
                <a:schemeClr val="tx1">
                  <a:lumMod val="75000"/>
                  <a:lumOff val="25000"/>
                </a:schemeClr>
              </a:solidFill>
              <a:latin typeface="Bahnschrift" panose="020B0502040204020203" pitchFamily="34" charset="0"/>
            </a:endParaRPr>
          </a:p>
          <a:p>
            <a:pPr marL="342900" lvl="0" indent="-342900">
              <a:buFont typeface="+mj-lt"/>
              <a:buAutoNum type="arabicPeriod"/>
            </a:pPr>
            <a:r>
              <a:rPr lang="en-IN" sz="2400" dirty="0">
                <a:solidFill>
                  <a:schemeClr val="tx1">
                    <a:lumMod val="75000"/>
                    <a:lumOff val="25000"/>
                  </a:schemeClr>
                </a:solidFill>
                <a:latin typeface="Bahnschrift" panose="020B0502040204020203" pitchFamily="34" charset="0"/>
              </a:rPr>
              <a:t>Connect these materials as shown in the circuit diagram. </a:t>
            </a:r>
          </a:p>
          <a:p>
            <a:pPr marL="857250" lvl="1" indent="-400050">
              <a:buFont typeface="+mj-lt"/>
              <a:buAutoNum type="romanUcPeriod"/>
            </a:pPr>
            <a:r>
              <a:rPr lang="en-IN" sz="2400" dirty="0">
                <a:solidFill>
                  <a:schemeClr val="tx1">
                    <a:lumMod val="75000"/>
                    <a:lumOff val="25000"/>
                  </a:schemeClr>
                </a:solidFill>
                <a:latin typeface="Bahnschrift" panose="020B0502040204020203" pitchFamily="34" charset="0"/>
              </a:rPr>
              <a:t>The TMP-36 sensor has its output connected to A0 </a:t>
            </a:r>
            <a:r>
              <a:rPr lang="en-IN" sz="2400" dirty="0" err="1">
                <a:solidFill>
                  <a:schemeClr val="tx1">
                    <a:lumMod val="75000"/>
                    <a:lumOff val="25000"/>
                  </a:schemeClr>
                </a:solidFill>
                <a:latin typeface="Bahnschrift" panose="020B0502040204020203" pitchFamily="34" charset="0"/>
              </a:rPr>
              <a:t>analog</a:t>
            </a:r>
            <a:r>
              <a:rPr lang="en-IN" sz="2400" dirty="0">
                <a:solidFill>
                  <a:schemeClr val="tx1">
                    <a:lumMod val="75000"/>
                    <a:lumOff val="25000"/>
                  </a:schemeClr>
                </a:solidFill>
                <a:latin typeface="Bahnschrift" panose="020B0502040204020203" pitchFamily="34" charset="0"/>
              </a:rPr>
              <a:t> pin.</a:t>
            </a:r>
          </a:p>
          <a:p>
            <a:pPr marL="857250" lvl="1" indent="-400050">
              <a:buFont typeface="+mj-lt"/>
              <a:buAutoNum type="romanUcPeriod"/>
            </a:pPr>
            <a:r>
              <a:rPr lang="en-IN" sz="2400" dirty="0">
                <a:solidFill>
                  <a:schemeClr val="tx1">
                    <a:lumMod val="75000"/>
                    <a:lumOff val="25000"/>
                  </a:schemeClr>
                </a:solidFill>
                <a:latin typeface="Bahnschrift" panose="020B0502040204020203" pitchFamily="34" charset="0"/>
              </a:rPr>
              <a:t>The PIR sensor has its signal pin connected to digital pin 9. </a:t>
            </a:r>
          </a:p>
          <a:p>
            <a:pPr marL="857250" lvl="1" indent="-400050">
              <a:buFont typeface="+mj-lt"/>
              <a:buAutoNum type="romanUcPeriod"/>
            </a:pPr>
            <a:r>
              <a:rPr lang="en-IN" sz="2400" dirty="0">
                <a:solidFill>
                  <a:schemeClr val="tx1">
                    <a:lumMod val="75000"/>
                    <a:lumOff val="25000"/>
                  </a:schemeClr>
                </a:solidFill>
                <a:latin typeface="Bahnschrift" panose="020B0502040204020203" pitchFamily="34" charset="0"/>
              </a:rPr>
              <a:t>From the digital pins 5,6,7 make a connection to the three led bulbs.</a:t>
            </a:r>
          </a:p>
          <a:p>
            <a:pPr marL="857250" lvl="1" indent="-400050">
              <a:buFont typeface="+mj-lt"/>
              <a:buAutoNum type="romanUcPeriod"/>
            </a:pPr>
            <a:r>
              <a:rPr lang="en-IN" sz="2400" dirty="0">
                <a:solidFill>
                  <a:schemeClr val="tx1">
                    <a:lumMod val="75000"/>
                    <a:lumOff val="25000"/>
                  </a:schemeClr>
                </a:solidFill>
                <a:latin typeface="Bahnschrift" panose="020B0502040204020203" pitchFamily="34" charset="0"/>
              </a:rPr>
              <a:t>From the digital pin 2, make a connection to the buzzer. </a:t>
            </a:r>
          </a:p>
          <a:p>
            <a:pPr marL="857250" lvl="1" indent="-400050">
              <a:buFont typeface="+mj-lt"/>
              <a:buAutoNum type="romanUcPeriod"/>
            </a:pPr>
            <a:r>
              <a:rPr lang="en-IN" sz="2400" dirty="0">
                <a:solidFill>
                  <a:schemeClr val="tx1">
                    <a:lumMod val="75000"/>
                    <a:lumOff val="25000"/>
                  </a:schemeClr>
                </a:solidFill>
                <a:latin typeface="Bahnschrift" panose="020B0502040204020203" pitchFamily="34" charset="0"/>
              </a:rPr>
              <a:t>Make connections for the ultrasonic sensor.</a:t>
            </a:r>
          </a:p>
        </p:txBody>
      </p:sp>
    </p:spTree>
    <p:extLst>
      <p:ext uri="{BB962C8B-B14F-4D97-AF65-F5344CB8AC3E}">
        <p14:creationId xmlns:p14="http://schemas.microsoft.com/office/powerpoint/2010/main" val="287466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BB653EE-ADE3-4121-A3C3-8D28AA068182}"/>
              </a:ext>
            </a:extLst>
          </p:cNvPr>
          <p:cNvSpPr/>
          <p:nvPr/>
        </p:nvSpPr>
        <p:spPr>
          <a:xfrm>
            <a:off x="213071" y="1282559"/>
            <a:ext cx="12131329" cy="3046988"/>
          </a:xfrm>
          <a:prstGeom prst="rect">
            <a:avLst/>
          </a:prstGeom>
        </p:spPr>
        <p:txBody>
          <a:bodyPr wrap="square">
            <a:spAutoFit/>
          </a:bodyPr>
          <a:lstStyle/>
          <a:p>
            <a:pPr lvl="0"/>
            <a:r>
              <a:rPr lang="en-IN" sz="2400" dirty="0">
                <a:solidFill>
                  <a:schemeClr val="tx1">
                    <a:lumMod val="75000"/>
                    <a:lumOff val="25000"/>
                  </a:schemeClr>
                </a:solidFill>
                <a:latin typeface="Bahnschrift" panose="020B0502040204020203" pitchFamily="34" charset="0"/>
              </a:rPr>
              <a:t>3. Use the code mentioned for the simulation</a:t>
            </a:r>
            <a:r>
              <a:rPr lang="en-IN" sz="2400" dirty="0" smtClean="0">
                <a:solidFill>
                  <a:schemeClr val="tx1">
                    <a:lumMod val="75000"/>
                    <a:lumOff val="25000"/>
                  </a:schemeClr>
                </a:solidFill>
                <a:latin typeface="Bahnschrift" panose="020B0502040204020203" pitchFamily="34" charset="0"/>
              </a:rPr>
              <a:t>.</a:t>
            </a:r>
          </a:p>
          <a:p>
            <a:pPr lvl="0"/>
            <a:endParaRPr lang="en-IN" sz="2400" dirty="0">
              <a:solidFill>
                <a:schemeClr val="tx1">
                  <a:lumMod val="75000"/>
                  <a:lumOff val="25000"/>
                </a:schemeClr>
              </a:solidFill>
              <a:latin typeface="Bahnschrift" panose="020B0502040204020203" pitchFamily="34" charset="0"/>
            </a:endParaRPr>
          </a:p>
          <a:p>
            <a:pPr lvl="0"/>
            <a:r>
              <a:rPr lang="en-IN" sz="2400" dirty="0">
                <a:solidFill>
                  <a:schemeClr val="tx1">
                    <a:lumMod val="75000"/>
                    <a:lumOff val="25000"/>
                  </a:schemeClr>
                </a:solidFill>
                <a:latin typeface="Bahnschrift" panose="020B0502040204020203" pitchFamily="34" charset="0"/>
              </a:rPr>
              <a:t>4. Enter start simulation button to virtually give power supply to the Arduino Uno</a:t>
            </a:r>
            <a:r>
              <a:rPr lang="en-IN" sz="2400" dirty="0" smtClean="0">
                <a:solidFill>
                  <a:schemeClr val="tx1">
                    <a:lumMod val="75000"/>
                    <a:lumOff val="25000"/>
                  </a:schemeClr>
                </a:solidFill>
                <a:latin typeface="Bahnschrift" panose="020B0502040204020203" pitchFamily="34" charset="0"/>
              </a:rPr>
              <a:t>.</a:t>
            </a:r>
          </a:p>
          <a:p>
            <a:pPr lvl="0"/>
            <a:endParaRPr lang="en-IN" sz="2400" dirty="0">
              <a:solidFill>
                <a:schemeClr val="tx1">
                  <a:lumMod val="75000"/>
                  <a:lumOff val="25000"/>
                </a:schemeClr>
              </a:solidFill>
              <a:latin typeface="Bahnschrift" panose="020B0502040204020203" pitchFamily="34" charset="0"/>
            </a:endParaRPr>
          </a:p>
          <a:p>
            <a:pPr lvl="0"/>
            <a:r>
              <a:rPr lang="en-IN" sz="2400" dirty="0">
                <a:solidFill>
                  <a:schemeClr val="tx1">
                    <a:lumMod val="75000"/>
                    <a:lumOff val="25000"/>
                  </a:schemeClr>
                </a:solidFill>
                <a:latin typeface="Bahnschrift" panose="020B0502040204020203" pitchFamily="34" charset="0"/>
              </a:rPr>
              <a:t>5. Now, change the positions present in front of the PIR sensor, by clicking on the sensor</a:t>
            </a:r>
            <a:r>
              <a:rPr lang="en-IN" sz="2400" dirty="0" smtClean="0">
                <a:solidFill>
                  <a:schemeClr val="tx1">
                    <a:lumMod val="75000"/>
                    <a:lumOff val="25000"/>
                  </a:schemeClr>
                </a:solidFill>
                <a:latin typeface="Bahnschrift" panose="020B0502040204020203" pitchFamily="34" charset="0"/>
              </a:rPr>
              <a:t>.</a:t>
            </a:r>
          </a:p>
          <a:p>
            <a:pPr lvl="0"/>
            <a:endParaRPr lang="en-IN" sz="2400" dirty="0">
              <a:solidFill>
                <a:schemeClr val="tx1">
                  <a:lumMod val="75000"/>
                  <a:lumOff val="25000"/>
                </a:schemeClr>
              </a:solidFill>
              <a:latin typeface="Bahnschrift" panose="020B0502040204020203" pitchFamily="34" charset="0"/>
            </a:endParaRPr>
          </a:p>
          <a:p>
            <a:pPr lvl="0"/>
            <a:r>
              <a:rPr lang="en-IN" sz="2400" dirty="0">
                <a:solidFill>
                  <a:schemeClr val="tx1">
                    <a:lumMod val="75000"/>
                    <a:lumOff val="25000"/>
                  </a:schemeClr>
                </a:solidFill>
                <a:latin typeface="Bahnschrift" panose="020B0502040204020203" pitchFamily="34" charset="0"/>
              </a:rPr>
              <a:t>6. Also, change the temperature around the sensor.</a:t>
            </a:r>
          </a:p>
        </p:txBody>
      </p:sp>
    </p:spTree>
    <p:extLst>
      <p:ext uri="{BB962C8B-B14F-4D97-AF65-F5344CB8AC3E}">
        <p14:creationId xmlns:p14="http://schemas.microsoft.com/office/powerpoint/2010/main" val="244668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FCB9B-8D52-456D-8242-E2F7700830E3}"/>
              </a:ext>
            </a:extLst>
          </p:cNvPr>
          <p:cNvSpPr>
            <a:spLocks noGrp="1"/>
          </p:cNvSpPr>
          <p:nvPr>
            <p:ph type="title"/>
          </p:nvPr>
        </p:nvSpPr>
        <p:spPr>
          <a:xfrm>
            <a:off x="1097280" y="914400"/>
            <a:ext cx="10058400" cy="822960"/>
          </a:xfrm>
        </p:spPr>
        <p:txBody>
          <a:bodyPr>
            <a:noAutofit/>
          </a:bodyPr>
          <a:lstStyle/>
          <a:p>
            <a:pPr algn="ctr"/>
            <a:r>
              <a:rPr lang="en-IN" sz="4400" b="1" dirty="0">
                <a:latin typeface="Consolas" panose="020B0609020204030204" pitchFamily="49" charset="0"/>
              </a:rPr>
              <a:t>ARDUINO </a:t>
            </a:r>
            <a:r>
              <a:rPr lang="en-IN" sz="4400" b="1" dirty="0" smtClean="0">
                <a:latin typeface="Consolas" panose="020B0609020204030204" pitchFamily="49" charset="0"/>
              </a:rPr>
              <a:t>CODE: OPERATING THE DRONE</a:t>
            </a:r>
            <a:endParaRPr lang="en-IN" sz="4400" b="1" dirty="0">
              <a:latin typeface="Consolas" panose="020B0609020204030204" pitchFamily="49" charset="0"/>
            </a:endParaRPr>
          </a:p>
        </p:txBody>
      </p:sp>
      <p:sp>
        <p:nvSpPr>
          <p:cNvPr id="4" name="Rectangle 3"/>
          <p:cNvSpPr/>
          <p:nvPr/>
        </p:nvSpPr>
        <p:spPr>
          <a:xfrm>
            <a:off x="1097280" y="1737360"/>
            <a:ext cx="6096000" cy="2031325"/>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#include &lt;</a:t>
            </a:r>
            <a:r>
              <a:rPr lang="en-US" dirty="0" err="1">
                <a:solidFill>
                  <a:schemeClr val="tx1">
                    <a:lumMod val="75000"/>
                    <a:lumOff val="25000"/>
                  </a:schemeClr>
                </a:solidFill>
                <a:latin typeface="Bahnschrift" panose="020B0502040204020203" pitchFamily="34" charset="0"/>
              </a:rPr>
              <a:t>Servo.h</a:t>
            </a:r>
            <a:r>
              <a:rPr lang="en-US" dirty="0">
                <a:solidFill>
                  <a:schemeClr val="tx1">
                    <a:lumMod val="75000"/>
                    <a:lumOff val="25000"/>
                  </a:schemeClr>
                </a:solidFill>
                <a:latin typeface="Bahnschrift" panose="020B0502040204020203" pitchFamily="34" charset="0"/>
              </a:rPr>
              <a:t>&gt;</a:t>
            </a:r>
          </a:p>
          <a:p>
            <a:r>
              <a:rPr lang="en-US" dirty="0">
                <a:solidFill>
                  <a:schemeClr val="tx1">
                    <a:lumMod val="75000"/>
                    <a:lumOff val="25000"/>
                  </a:schemeClr>
                </a:solidFill>
                <a:latin typeface="Bahnschrift" panose="020B0502040204020203" pitchFamily="34" charset="0"/>
              </a:rPr>
              <a:t>int trigPin = 5;</a:t>
            </a:r>
          </a:p>
          <a:p>
            <a:r>
              <a:rPr lang="en-US" dirty="0">
                <a:solidFill>
                  <a:schemeClr val="tx1">
                    <a:lumMod val="75000"/>
                    <a:lumOff val="25000"/>
                  </a:schemeClr>
                </a:solidFill>
                <a:latin typeface="Bahnschrift" panose="020B0502040204020203" pitchFamily="34" charset="0"/>
              </a:rPr>
              <a:t>int echoPin1 = 3;</a:t>
            </a:r>
          </a:p>
          <a:p>
            <a:r>
              <a:rPr lang="en-US" dirty="0">
                <a:solidFill>
                  <a:schemeClr val="tx1">
                    <a:lumMod val="75000"/>
                    <a:lumOff val="25000"/>
                  </a:schemeClr>
                </a:solidFill>
                <a:latin typeface="Bahnschrift" panose="020B0502040204020203" pitchFamily="34" charset="0"/>
              </a:rPr>
              <a:t>int echoPin2 = 2;</a:t>
            </a:r>
          </a:p>
          <a:p>
            <a:r>
              <a:rPr lang="en-US" dirty="0">
                <a:solidFill>
                  <a:schemeClr val="tx1">
                    <a:lumMod val="75000"/>
                    <a:lumOff val="25000"/>
                  </a:schemeClr>
                </a:solidFill>
                <a:latin typeface="Bahnschrift" panose="020B0502040204020203" pitchFamily="34" charset="0"/>
              </a:rPr>
              <a:t>long duration, cm1, cm2;</a:t>
            </a:r>
          </a:p>
          <a:p>
            <a:r>
              <a:rPr lang="en-US" dirty="0">
                <a:solidFill>
                  <a:schemeClr val="tx1">
                    <a:lumMod val="75000"/>
                    <a:lumOff val="25000"/>
                  </a:schemeClr>
                </a:solidFill>
                <a:latin typeface="Bahnschrift" panose="020B0502040204020203" pitchFamily="34" charset="0"/>
              </a:rPr>
              <a:t>Servo </a:t>
            </a:r>
            <a:r>
              <a:rPr lang="en-US" dirty="0" err="1">
                <a:solidFill>
                  <a:schemeClr val="tx1">
                    <a:lumMod val="75000"/>
                    <a:lumOff val="25000"/>
                  </a:schemeClr>
                </a:solidFill>
                <a:latin typeface="Bahnschrift" panose="020B0502040204020203" pitchFamily="34" charset="0"/>
              </a:rPr>
              <a:t>myservo</a:t>
            </a:r>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int </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 = 0;</a:t>
            </a:r>
          </a:p>
        </p:txBody>
      </p:sp>
      <p:sp>
        <p:nvSpPr>
          <p:cNvPr id="5" name="Rectangle 4"/>
          <p:cNvSpPr/>
          <p:nvPr/>
        </p:nvSpPr>
        <p:spPr>
          <a:xfrm>
            <a:off x="1097280" y="3896604"/>
            <a:ext cx="6096000" cy="2308324"/>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void setup()</a:t>
            </a:r>
          </a:p>
          <a:p>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  	Serial.begin(9600);</a:t>
            </a:r>
          </a:p>
          <a:p>
            <a:r>
              <a:rPr lang="en-US" dirty="0">
                <a:solidFill>
                  <a:schemeClr val="tx1">
                    <a:lumMod val="75000"/>
                    <a:lumOff val="25000"/>
                  </a:schemeClr>
                </a:solidFill>
                <a:latin typeface="Bahnschrift" panose="020B0502040204020203" pitchFamily="34" charset="0"/>
              </a:rPr>
              <a:t>	pinMode(trigPin, OUTPUT);</a:t>
            </a:r>
          </a:p>
          <a:p>
            <a:r>
              <a:rPr lang="en-US" dirty="0">
                <a:solidFill>
                  <a:schemeClr val="tx1">
                    <a:lumMod val="75000"/>
                    <a:lumOff val="25000"/>
                  </a:schemeClr>
                </a:solidFill>
                <a:latin typeface="Bahnschrift" panose="020B0502040204020203" pitchFamily="34" charset="0"/>
              </a:rPr>
              <a:t>	pinMode(echoPin1, INPUT);</a:t>
            </a:r>
          </a:p>
          <a:p>
            <a:r>
              <a:rPr lang="en-US" dirty="0">
                <a:solidFill>
                  <a:schemeClr val="tx1">
                    <a:lumMod val="75000"/>
                    <a:lumOff val="25000"/>
                  </a:schemeClr>
                </a:solidFill>
                <a:latin typeface="Bahnschrift" panose="020B0502040204020203" pitchFamily="34" charset="0"/>
              </a:rPr>
              <a:t>	pinMode(echoPin2, INPUT);</a:t>
            </a:r>
          </a:p>
          <a:p>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myservo.attach</a:t>
            </a:r>
            <a:r>
              <a:rPr lang="en-US" dirty="0">
                <a:solidFill>
                  <a:schemeClr val="tx1">
                    <a:lumMod val="75000"/>
                    <a:lumOff val="25000"/>
                  </a:schemeClr>
                </a:solidFill>
                <a:latin typeface="Bahnschrift" panose="020B0502040204020203" pitchFamily="34" charset="0"/>
              </a:rPr>
              <a:t>(A2);</a:t>
            </a:r>
          </a:p>
          <a:p>
            <a:r>
              <a:rPr lang="en-US" dirty="0">
                <a:solidFill>
                  <a:schemeClr val="tx1">
                    <a:lumMod val="75000"/>
                    <a:lumOff val="25000"/>
                  </a:schemeClr>
                </a:solidFill>
                <a:latin typeface="Bahnschrift" panose="020B0502040204020203" pitchFamily="34" charset="0"/>
              </a:rPr>
              <a:t>}</a:t>
            </a:r>
          </a:p>
        </p:txBody>
      </p:sp>
    </p:spTree>
    <p:extLst>
      <p:ext uri="{BB962C8B-B14F-4D97-AF65-F5344CB8AC3E}">
        <p14:creationId xmlns:p14="http://schemas.microsoft.com/office/powerpoint/2010/main" val="181100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0242" y="2109028"/>
            <a:ext cx="6096000" cy="3416320"/>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void loop()</a:t>
            </a:r>
          </a:p>
          <a:p>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	// Code for UltraSonic Sensor 1</a:t>
            </a:r>
          </a:p>
          <a:p>
            <a:r>
              <a:rPr lang="en-US" dirty="0">
                <a:solidFill>
                  <a:schemeClr val="tx1">
                    <a:lumMod val="75000"/>
                    <a:lumOff val="25000"/>
                  </a:schemeClr>
                </a:solidFill>
                <a:latin typeface="Bahnschrift" panose="020B0502040204020203" pitchFamily="34" charset="0"/>
              </a:rPr>
              <a:t>	digitalWrite(trigPin, LOW);</a:t>
            </a:r>
          </a:p>
          <a:p>
            <a:r>
              <a:rPr lang="en-US" dirty="0">
                <a:solidFill>
                  <a:schemeClr val="tx1">
                    <a:lumMod val="75000"/>
                    <a:lumOff val="25000"/>
                  </a:schemeClr>
                </a:solidFill>
                <a:latin typeface="Bahnschrift" panose="020B0502040204020203" pitchFamily="34" charset="0"/>
              </a:rPr>
              <a:t>	delayMicroseconds(5);</a:t>
            </a:r>
          </a:p>
          <a:p>
            <a:r>
              <a:rPr lang="en-US" dirty="0">
                <a:solidFill>
                  <a:schemeClr val="tx1">
                    <a:lumMod val="75000"/>
                    <a:lumOff val="25000"/>
                  </a:schemeClr>
                </a:solidFill>
                <a:latin typeface="Bahnschrift" panose="020B0502040204020203" pitchFamily="34" charset="0"/>
              </a:rPr>
              <a:t>	digitalWrite(trigPin, HIGH);</a:t>
            </a:r>
          </a:p>
          <a:p>
            <a:r>
              <a:rPr lang="en-US" dirty="0">
                <a:solidFill>
                  <a:schemeClr val="tx1">
                    <a:lumMod val="75000"/>
                    <a:lumOff val="25000"/>
                  </a:schemeClr>
                </a:solidFill>
                <a:latin typeface="Bahnschrift" panose="020B0502040204020203" pitchFamily="34" charset="0"/>
              </a:rPr>
              <a:t>	delayMicroseconds(10);</a:t>
            </a:r>
          </a:p>
          <a:p>
            <a:r>
              <a:rPr lang="en-US" dirty="0">
                <a:solidFill>
                  <a:schemeClr val="tx1">
                    <a:lumMod val="75000"/>
                    <a:lumOff val="25000"/>
                  </a:schemeClr>
                </a:solidFill>
                <a:latin typeface="Bahnschrift" panose="020B0502040204020203" pitchFamily="34" charset="0"/>
              </a:rPr>
              <a:t>	digitalWrite(trigPin, LOW);</a:t>
            </a:r>
          </a:p>
          <a:p>
            <a:r>
              <a:rPr lang="en-US" dirty="0">
                <a:solidFill>
                  <a:schemeClr val="tx1">
                    <a:lumMod val="75000"/>
                    <a:lumOff val="25000"/>
                  </a:schemeClr>
                </a:solidFill>
                <a:latin typeface="Bahnschrift" panose="020B0502040204020203" pitchFamily="34" charset="0"/>
              </a:rPr>
              <a:t>	pinMode(echoPin1, INPUT);</a:t>
            </a:r>
          </a:p>
          <a:p>
            <a:r>
              <a:rPr lang="en-US" dirty="0">
                <a:solidFill>
                  <a:schemeClr val="tx1">
                    <a:lumMod val="75000"/>
                    <a:lumOff val="25000"/>
                  </a:schemeClr>
                </a:solidFill>
                <a:latin typeface="Bahnschrift" panose="020B0502040204020203" pitchFamily="34" charset="0"/>
              </a:rPr>
              <a:t>	duration = </a:t>
            </a:r>
            <a:r>
              <a:rPr lang="en-US" dirty="0" err="1">
                <a:solidFill>
                  <a:schemeClr val="tx1">
                    <a:lumMod val="75000"/>
                    <a:lumOff val="25000"/>
                  </a:schemeClr>
                </a:solidFill>
                <a:latin typeface="Bahnschrift" panose="020B0502040204020203" pitchFamily="34" charset="0"/>
              </a:rPr>
              <a:t>pulseIn</a:t>
            </a:r>
            <a:r>
              <a:rPr lang="en-US" dirty="0">
                <a:solidFill>
                  <a:schemeClr val="tx1">
                    <a:lumMod val="75000"/>
                    <a:lumOff val="25000"/>
                  </a:schemeClr>
                </a:solidFill>
                <a:latin typeface="Bahnschrift" panose="020B0502040204020203" pitchFamily="34" charset="0"/>
              </a:rPr>
              <a:t>(echoPin1, HIGH);</a:t>
            </a:r>
          </a:p>
          <a:p>
            <a:r>
              <a:rPr lang="en-US" dirty="0">
                <a:solidFill>
                  <a:schemeClr val="tx1">
                    <a:lumMod val="75000"/>
                    <a:lumOff val="25000"/>
                  </a:schemeClr>
                </a:solidFill>
                <a:latin typeface="Bahnschrift" panose="020B0502040204020203" pitchFamily="34" charset="0"/>
              </a:rPr>
              <a:t>	cm1 = duration * 17050;</a:t>
            </a:r>
          </a:p>
          <a:p>
            <a:r>
              <a:rPr lang="en-US" dirty="0">
                <a:solidFill>
                  <a:schemeClr val="tx1">
                    <a:lumMod val="75000"/>
                    <a:lumOff val="25000"/>
                  </a:schemeClr>
                </a:solidFill>
                <a:latin typeface="Bahnschrift" panose="020B0502040204020203" pitchFamily="34" charset="0"/>
              </a:rPr>
              <a:t>	delay(100);</a:t>
            </a:r>
          </a:p>
        </p:txBody>
      </p:sp>
      <p:sp>
        <p:nvSpPr>
          <p:cNvPr id="6" name="Rectangle 5"/>
          <p:cNvSpPr/>
          <p:nvPr/>
        </p:nvSpPr>
        <p:spPr>
          <a:xfrm>
            <a:off x="5368505" y="2663026"/>
            <a:ext cx="6096000" cy="2862322"/>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	// Code for UltraSonic Sensor 2</a:t>
            </a:r>
          </a:p>
          <a:p>
            <a:r>
              <a:rPr lang="en-US" dirty="0">
                <a:solidFill>
                  <a:schemeClr val="tx1">
                    <a:lumMod val="75000"/>
                    <a:lumOff val="25000"/>
                  </a:schemeClr>
                </a:solidFill>
                <a:latin typeface="Bahnschrift" panose="020B0502040204020203" pitchFamily="34" charset="0"/>
              </a:rPr>
              <a:t>	digitalWrite(trigPin, LOW);</a:t>
            </a:r>
          </a:p>
          <a:p>
            <a:r>
              <a:rPr lang="en-US" dirty="0">
                <a:solidFill>
                  <a:schemeClr val="tx1">
                    <a:lumMod val="75000"/>
                    <a:lumOff val="25000"/>
                  </a:schemeClr>
                </a:solidFill>
                <a:latin typeface="Bahnschrift" panose="020B0502040204020203" pitchFamily="34" charset="0"/>
              </a:rPr>
              <a:t>	delayMicroseconds(5);</a:t>
            </a:r>
          </a:p>
          <a:p>
            <a:r>
              <a:rPr lang="en-US" dirty="0">
                <a:solidFill>
                  <a:schemeClr val="tx1">
                    <a:lumMod val="75000"/>
                    <a:lumOff val="25000"/>
                  </a:schemeClr>
                </a:solidFill>
                <a:latin typeface="Bahnschrift" panose="020B0502040204020203" pitchFamily="34" charset="0"/>
              </a:rPr>
              <a:t>	digitalWrite(trigPin, HIGH);</a:t>
            </a:r>
          </a:p>
          <a:p>
            <a:r>
              <a:rPr lang="en-US" dirty="0">
                <a:solidFill>
                  <a:schemeClr val="tx1">
                    <a:lumMod val="75000"/>
                    <a:lumOff val="25000"/>
                  </a:schemeClr>
                </a:solidFill>
                <a:latin typeface="Bahnschrift" panose="020B0502040204020203" pitchFamily="34" charset="0"/>
              </a:rPr>
              <a:t> 	delayMicroseconds(10);</a:t>
            </a:r>
          </a:p>
          <a:p>
            <a:r>
              <a:rPr lang="en-US" dirty="0">
                <a:solidFill>
                  <a:schemeClr val="tx1">
                    <a:lumMod val="75000"/>
                    <a:lumOff val="25000"/>
                  </a:schemeClr>
                </a:solidFill>
                <a:latin typeface="Bahnschrift" panose="020B0502040204020203" pitchFamily="34" charset="0"/>
              </a:rPr>
              <a:t>	digitalWrite(trigPin, LOW);</a:t>
            </a:r>
          </a:p>
          <a:p>
            <a:r>
              <a:rPr lang="en-US" dirty="0">
                <a:solidFill>
                  <a:schemeClr val="tx1">
                    <a:lumMod val="75000"/>
                    <a:lumOff val="25000"/>
                  </a:schemeClr>
                </a:solidFill>
                <a:latin typeface="Bahnschrift" panose="020B0502040204020203" pitchFamily="34" charset="0"/>
              </a:rPr>
              <a:t>	pinMode(echoPin2, INPUT);</a:t>
            </a:r>
          </a:p>
          <a:p>
            <a:r>
              <a:rPr lang="en-US" dirty="0">
                <a:solidFill>
                  <a:schemeClr val="tx1">
                    <a:lumMod val="75000"/>
                    <a:lumOff val="25000"/>
                  </a:schemeClr>
                </a:solidFill>
                <a:latin typeface="Bahnschrift" panose="020B0502040204020203" pitchFamily="34" charset="0"/>
              </a:rPr>
              <a:t>	duration = </a:t>
            </a:r>
            <a:r>
              <a:rPr lang="en-US" dirty="0" err="1">
                <a:solidFill>
                  <a:schemeClr val="tx1">
                    <a:lumMod val="75000"/>
                    <a:lumOff val="25000"/>
                  </a:schemeClr>
                </a:solidFill>
                <a:latin typeface="Bahnschrift" panose="020B0502040204020203" pitchFamily="34" charset="0"/>
              </a:rPr>
              <a:t>pulseIn</a:t>
            </a:r>
            <a:r>
              <a:rPr lang="en-US" dirty="0">
                <a:solidFill>
                  <a:schemeClr val="tx1">
                    <a:lumMod val="75000"/>
                    <a:lumOff val="25000"/>
                  </a:schemeClr>
                </a:solidFill>
                <a:latin typeface="Bahnschrift" panose="020B0502040204020203" pitchFamily="34" charset="0"/>
              </a:rPr>
              <a:t>(echoPin2, HIGH);</a:t>
            </a:r>
          </a:p>
          <a:p>
            <a:r>
              <a:rPr lang="en-US" dirty="0">
                <a:solidFill>
                  <a:schemeClr val="tx1">
                    <a:lumMod val="75000"/>
                    <a:lumOff val="25000"/>
                  </a:schemeClr>
                </a:solidFill>
                <a:latin typeface="Bahnschrift" panose="020B0502040204020203" pitchFamily="34" charset="0"/>
              </a:rPr>
              <a:t>	cm2 = duration * 17050;</a:t>
            </a:r>
          </a:p>
          <a:p>
            <a:r>
              <a:rPr lang="en-US" dirty="0">
                <a:solidFill>
                  <a:schemeClr val="tx1">
                    <a:lumMod val="75000"/>
                    <a:lumOff val="25000"/>
                  </a:schemeClr>
                </a:solidFill>
                <a:latin typeface="Bahnschrift" panose="020B0502040204020203" pitchFamily="34" charset="0"/>
              </a:rPr>
              <a:t>	delay(100);</a:t>
            </a:r>
          </a:p>
        </p:txBody>
      </p:sp>
    </p:spTree>
    <p:extLst>
      <p:ext uri="{BB962C8B-B14F-4D97-AF65-F5344CB8AC3E}">
        <p14:creationId xmlns:p14="http://schemas.microsoft.com/office/powerpoint/2010/main" val="73505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7280" y="2161264"/>
            <a:ext cx="6096000" cy="3139321"/>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	// Code for rotating the Servo Motor</a:t>
            </a:r>
          </a:p>
          <a:p>
            <a:r>
              <a:rPr lang="en-US" dirty="0">
                <a:solidFill>
                  <a:schemeClr val="tx1">
                    <a:lumMod val="75000"/>
                    <a:lumOff val="25000"/>
                  </a:schemeClr>
                </a:solidFill>
                <a:latin typeface="Bahnschrift" panose="020B0502040204020203" pitchFamily="34" charset="0"/>
              </a:rPr>
              <a:t>	for (</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 = 0; </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 &lt;= 180; </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 += 1) {</a:t>
            </a:r>
          </a:p>
          <a:p>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myservo.write</a:t>
            </a:r>
            <a:r>
              <a:rPr lang="en-US" dirty="0">
                <a:solidFill>
                  <a:schemeClr val="tx1">
                    <a:lumMod val="75000"/>
                    <a:lumOff val="25000"/>
                  </a:schemeClr>
                </a:solidFill>
                <a:latin typeface="Bahnschrift" panose="020B0502040204020203" pitchFamily="34" charset="0"/>
              </a:rPr>
              <a:t>(</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		delay(10);</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	for (</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 = 180; </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 &gt;= 0; </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 -= 1) {</a:t>
            </a:r>
          </a:p>
          <a:p>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myservo.write</a:t>
            </a:r>
            <a:r>
              <a:rPr lang="en-US" dirty="0">
                <a:solidFill>
                  <a:schemeClr val="tx1">
                    <a:lumMod val="75000"/>
                    <a:lumOff val="25000"/>
                  </a:schemeClr>
                </a:solidFill>
                <a:latin typeface="Bahnschrift" panose="020B0502040204020203" pitchFamily="34" charset="0"/>
              </a:rPr>
              <a:t>(</a:t>
            </a:r>
            <a:r>
              <a:rPr lang="en-US" dirty="0" err="1">
                <a:solidFill>
                  <a:schemeClr val="tx1">
                    <a:lumMod val="75000"/>
                    <a:lumOff val="25000"/>
                  </a:schemeClr>
                </a:solidFill>
                <a:latin typeface="Bahnschrift" panose="020B0502040204020203" pitchFamily="34" charset="0"/>
              </a:rPr>
              <a:t>pos</a:t>
            </a:r>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		delay(10);</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a:t>
            </a:r>
          </a:p>
        </p:txBody>
      </p:sp>
    </p:spTree>
    <p:extLst>
      <p:ext uri="{BB962C8B-B14F-4D97-AF65-F5344CB8AC3E}">
        <p14:creationId xmlns:p14="http://schemas.microsoft.com/office/powerpoint/2010/main" val="156442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2333" y="389230"/>
            <a:ext cx="9991417" cy="1446550"/>
          </a:xfrm>
          <a:prstGeom prst="rect">
            <a:avLst/>
          </a:prstGeom>
        </p:spPr>
        <p:txBody>
          <a:bodyPr wrap="square">
            <a:spAutoFit/>
          </a:bodyPr>
          <a:lstStyle/>
          <a:p>
            <a:pPr algn="ctr"/>
            <a:r>
              <a:rPr lang="en-IN" sz="4400" b="1" dirty="0">
                <a:solidFill>
                  <a:schemeClr val="tx1">
                    <a:lumMod val="75000"/>
                    <a:lumOff val="25000"/>
                  </a:schemeClr>
                </a:solidFill>
                <a:latin typeface="Consolas" panose="020B0609020204030204" pitchFamily="49" charset="0"/>
              </a:rPr>
              <a:t>ARDUINO CODE: </a:t>
            </a:r>
            <a:r>
              <a:rPr lang="en-IN" sz="4400" b="1" dirty="0" smtClean="0">
                <a:solidFill>
                  <a:schemeClr val="tx1">
                    <a:lumMod val="75000"/>
                    <a:lumOff val="25000"/>
                  </a:schemeClr>
                </a:solidFill>
                <a:latin typeface="Consolas" panose="020B0609020204030204" pitchFamily="49" charset="0"/>
              </a:rPr>
              <a:t>PIR INTEGRATED SENSOR</a:t>
            </a:r>
            <a:endParaRPr lang="en-US" sz="4400" b="1" dirty="0">
              <a:solidFill>
                <a:schemeClr val="tx1">
                  <a:lumMod val="75000"/>
                  <a:lumOff val="25000"/>
                </a:schemeClr>
              </a:solidFill>
              <a:latin typeface="Consolas" panose="020B0609020204030204" pitchFamily="49" charset="0"/>
            </a:endParaRPr>
          </a:p>
        </p:txBody>
      </p:sp>
      <p:sp>
        <p:nvSpPr>
          <p:cNvPr id="5" name="Rectangle 4"/>
          <p:cNvSpPr/>
          <p:nvPr/>
        </p:nvSpPr>
        <p:spPr>
          <a:xfrm>
            <a:off x="1262333" y="2204873"/>
            <a:ext cx="6096000" cy="2862322"/>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int </a:t>
            </a:r>
            <a:r>
              <a:rPr lang="en-US" dirty="0" err="1">
                <a:solidFill>
                  <a:schemeClr val="tx1">
                    <a:lumMod val="75000"/>
                    <a:lumOff val="25000"/>
                  </a:schemeClr>
                </a:solidFill>
                <a:latin typeface="Bahnschrift" panose="020B0502040204020203" pitchFamily="34" charset="0"/>
              </a:rPr>
              <a:t>piezoPin</a:t>
            </a:r>
            <a:r>
              <a:rPr lang="en-US" dirty="0">
                <a:solidFill>
                  <a:schemeClr val="tx1">
                    <a:lumMod val="75000"/>
                    <a:lumOff val="25000"/>
                  </a:schemeClr>
                </a:solidFill>
                <a:latin typeface="Bahnschrift" panose="020B0502040204020203" pitchFamily="34" charset="0"/>
              </a:rPr>
              <a:t> = 7;</a:t>
            </a:r>
          </a:p>
          <a:p>
            <a:endParaRPr lang="en-US" dirty="0">
              <a:solidFill>
                <a:schemeClr val="tx1">
                  <a:lumMod val="75000"/>
                  <a:lumOff val="25000"/>
                </a:schemeClr>
              </a:solidFill>
              <a:latin typeface="Bahnschrift" panose="020B0502040204020203" pitchFamily="34" charset="0"/>
            </a:endParaRPr>
          </a:p>
          <a:p>
            <a:r>
              <a:rPr lang="en-US" dirty="0">
                <a:solidFill>
                  <a:schemeClr val="tx1">
                    <a:lumMod val="75000"/>
                    <a:lumOff val="25000"/>
                  </a:schemeClr>
                </a:solidFill>
                <a:latin typeface="Bahnschrift" panose="020B0502040204020203" pitchFamily="34" charset="0"/>
              </a:rPr>
              <a:t>int </a:t>
            </a:r>
            <a:r>
              <a:rPr lang="en-US" dirty="0" err="1">
                <a:solidFill>
                  <a:schemeClr val="tx1">
                    <a:lumMod val="75000"/>
                    <a:lumOff val="25000"/>
                  </a:schemeClr>
                </a:solidFill>
                <a:latin typeface="Bahnschrift" panose="020B0502040204020203" pitchFamily="34" charset="0"/>
              </a:rPr>
              <a:t>senseValue</a:t>
            </a:r>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float voltage;</a:t>
            </a:r>
          </a:p>
          <a:p>
            <a:r>
              <a:rPr lang="en-US" dirty="0">
                <a:solidFill>
                  <a:schemeClr val="tx1">
                    <a:lumMod val="75000"/>
                    <a:lumOff val="25000"/>
                  </a:schemeClr>
                </a:solidFill>
                <a:latin typeface="Bahnschrift" panose="020B0502040204020203" pitchFamily="34" charset="0"/>
              </a:rPr>
              <a:t>float temperature;</a:t>
            </a:r>
          </a:p>
          <a:p>
            <a:endParaRPr lang="en-US" dirty="0">
              <a:solidFill>
                <a:schemeClr val="tx1">
                  <a:lumMod val="75000"/>
                  <a:lumOff val="25000"/>
                </a:schemeClr>
              </a:solidFill>
              <a:latin typeface="Bahnschrift" panose="020B0502040204020203" pitchFamily="34" charset="0"/>
            </a:endParaRPr>
          </a:p>
          <a:p>
            <a:r>
              <a:rPr lang="en-US" dirty="0">
                <a:solidFill>
                  <a:schemeClr val="tx1">
                    <a:lumMod val="75000"/>
                    <a:lumOff val="25000"/>
                  </a:schemeClr>
                </a:solidFill>
                <a:latin typeface="Bahnschrift" panose="020B0502040204020203" pitchFamily="34" charset="0"/>
              </a:rPr>
              <a:t>int </a:t>
            </a:r>
            <a:r>
              <a:rPr lang="en-US" dirty="0" err="1">
                <a:solidFill>
                  <a:schemeClr val="tx1">
                    <a:lumMod val="75000"/>
                    <a:lumOff val="25000"/>
                  </a:schemeClr>
                </a:solidFill>
                <a:latin typeface="Bahnschrift" panose="020B0502040204020203" pitchFamily="34" charset="0"/>
              </a:rPr>
              <a:t>pir</a:t>
            </a:r>
            <a:r>
              <a:rPr lang="en-US" dirty="0">
                <a:solidFill>
                  <a:schemeClr val="tx1">
                    <a:lumMod val="75000"/>
                    <a:lumOff val="25000"/>
                  </a:schemeClr>
                </a:solidFill>
                <a:latin typeface="Bahnschrift" panose="020B0502040204020203" pitchFamily="34" charset="0"/>
              </a:rPr>
              <a:t> = 12;</a:t>
            </a:r>
          </a:p>
          <a:p>
            <a:r>
              <a:rPr lang="en-US" dirty="0">
                <a:solidFill>
                  <a:schemeClr val="tx1">
                    <a:lumMod val="75000"/>
                    <a:lumOff val="25000"/>
                  </a:schemeClr>
                </a:solidFill>
                <a:latin typeface="Bahnschrift" panose="020B0502040204020203" pitchFamily="34" charset="0"/>
              </a:rPr>
              <a:t>int </a:t>
            </a:r>
            <a:r>
              <a:rPr lang="en-US" dirty="0" err="1">
                <a:solidFill>
                  <a:schemeClr val="tx1">
                    <a:lumMod val="75000"/>
                    <a:lumOff val="25000"/>
                  </a:schemeClr>
                </a:solidFill>
                <a:latin typeface="Bahnschrift" panose="020B0502040204020203" pitchFamily="34" charset="0"/>
              </a:rPr>
              <a:t>pirState</a:t>
            </a:r>
            <a:r>
              <a:rPr lang="en-US" dirty="0">
                <a:solidFill>
                  <a:schemeClr val="tx1">
                    <a:lumMod val="75000"/>
                    <a:lumOff val="25000"/>
                  </a:schemeClr>
                </a:solidFill>
                <a:latin typeface="Bahnschrift" panose="020B0502040204020203" pitchFamily="34" charset="0"/>
              </a:rPr>
              <a:t> = LOW; // Initial PIR State</a:t>
            </a:r>
          </a:p>
          <a:p>
            <a:r>
              <a:rPr lang="en-US" dirty="0">
                <a:solidFill>
                  <a:schemeClr val="tx1">
                    <a:lumMod val="75000"/>
                    <a:lumOff val="25000"/>
                  </a:schemeClr>
                </a:solidFill>
                <a:latin typeface="Bahnschrift" panose="020B0502040204020203" pitchFamily="34" charset="0"/>
              </a:rPr>
              <a:t>int </a:t>
            </a:r>
            <a:r>
              <a:rPr lang="en-US" dirty="0" err="1">
                <a:solidFill>
                  <a:schemeClr val="tx1">
                    <a:lumMod val="75000"/>
                    <a:lumOff val="25000"/>
                  </a:schemeClr>
                </a:solidFill>
                <a:latin typeface="Bahnschrift" panose="020B0502040204020203" pitchFamily="34" charset="0"/>
              </a:rPr>
              <a:t>val</a:t>
            </a:r>
            <a:r>
              <a:rPr lang="en-US" dirty="0">
                <a:solidFill>
                  <a:schemeClr val="tx1">
                    <a:lumMod val="75000"/>
                    <a:lumOff val="25000"/>
                  </a:schemeClr>
                </a:solidFill>
                <a:latin typeface="Bahnschrift" panose="020B0502040204020203" pitchFamily="34" charset="0"/>
              </a:rPr>
              <a:t> = 0; // Reads the pin status</a:t>
            </a:r>
          </a:p>
          <a:p>
            <a:r>
              <a:rPr lang="en-US" dirty="0">
                <a:solidFill>
                  <a:schemeClr val="tx1">
                    <a:lumMod val="75000"/>
                    <a:lumOff val="25000"/>
                  </a:schemeClr>
                </a:solidFill>
                <a:latin typeface="Bahnschrift" panose="020B0502040204020203" pitchFamily="34" charset="0"/>
              </a:rPr>
              <a:t>int </a:t>
            </a:r>
            <a:r>
              <a:rPr lang="en-US" dirty="0" err="1">
                <a:solidFill>
                  <a:schemeClr val="tx1">
                    <a:lumMod val="75000"/>
                    <a:lumOff val="25000"/>
                  </a:schemeClr>
                </a:solidFill>
                <a:latin typeface="Bahnschrift" panose="020B0502040204020203" pitchFamily="34" charset="0"/>
              </a:rPr>
              <a:t>stor</a:t>
            </a:r>
            <a:r>
              <a:rPr lang="en-US" dirty="0">
                <a:solidFill>
                  <a:schemeClr val="tx1">
                    <a:lumMod val="75000"/>
                    <a:lumOff val="25000"/>
                  </a:schemeClr>
                </a:solidFill>
                <a:latin typeface="Bahnschrift" panose="020B0502040204020203" pitchFamily="34" charset="0"/>
              </a:rPr>
              <a:t> = 0; // Stores the pin gesture</a:t>
            </a:r>
          </a:p>
        </p:txBody>
      </p:sp>
      <p:sp>
        <p:nvSpPr>
          <p:cNvPr id="6" name="Rectangle 5"/>
          <p:cNvSpPr/>
          <p:nvPr/>
        </p:nvSpPr>
        <p:spPr>
          <a:xfrm>
            <a:off x="6096000" y="2204873"/>
            <a:ext cx="6096000" cy="3416320"/>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void setup() {</a:t>
            </a:r>
          </a:p>
          <a:p>
            <a:r>
              <a:rPr lang="en-US" dirty="0">
                <a:solidFill>
                  <a:schemeClr val="tx1">
                    <a:lumMod val="75000"/>
                    <a:lumOff val="25000"/>
                  </a:schemeClr>
                </a:solidFill>
                <a:latin typeface="Bahnschrift" panose="020B0502040204020203" pitchFamily="34" charset="0"/>
              </a:rPr>
              <a:t>	Serial.begin(9600);</a:t>
            </a:r>
          </a:p>
          <a:p>
            <a:r>
              <a:rPr lang="en-US" dirty="0">
                <a:solidFill>
                  <a:schemeClr val="tx1">
                    <a:lumMod val="75000"/>
                    <a:lumOff val="25000"/>
                  </a:schemeClr>
                </a:solidFill>
                <a:latin typeface="Bahnschrift" panose="020B0502040204020203" pitchFamily="34" charset="0"/>
              </a:rPr>
              <a:t>	pinMode(</a:t>
            </a:r>
            <a:r>
              <a:rPr lang="en-US" dirty="0" err="1">
                <a:solidFill>
                  <a:schemeClr val="tx1">
                    <a:lumMod val="75000"/>
                    <a:lumOff val="25000"/>
                  </a:schemeClr>
                </a:solidFill>
                <a:latin typeface="Bahnschrift" panose="020B0502040204020203" pitchFamily="34" charset="0"/>
              </a:rPr>
              <a:t>piezoPin</a:t>
            </a:r>
            <a:r>
              <a:rPr lang="en-US" dirty="0">
                <a:solidFill>
                  <a:schemeClr val="tx1">
                    <a:lumMod val="75000"/>
                    <a:lumOff val="25000"/>
                  </a:schemeClr>
                </a:solidFill>
                <a:latin typeface="Bahnschrift" panose="020B0502040204020203" pitchFamily="34" charset="0"/>
              </a:rPr>
              <a:t>, OUTPUT);</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  	pinMode(9, OUTPUT);</a:t>
            </a:r>
          </a:p>
          <a:p>
            <a:r>
              <a:rPr lang="en-US" dirty="0">
                <a:solidFill>
                  <a:schemeClr val="tx1">
                    <a:lumMod val="75000"/>
                    <a:lumOff val="25000"/>
                  </a:schemeClr>
                </a:solidFill>
                <a:latin typeface="Bahnschrift" panose="020B0502040204020203" pitchFamily="34" charset="0"/>
              </a:rPr>
              <a:t>  	pinMode(10, OUTPUT);</a:t>
            </a:r>
          </a:p>
          <a:p>
            <a:r>
              <a:rPr lang="en-US" dirty="0">
                <a:solidFill>
                  <a:schemeClr val="tx1">
                    <a:lumMod val="75000"/>
                    <a:lumOff val="25000"/>
                  </a:schemeClr>
                </a:solidFill>
                <a:latin typeface="Bahnschrift" panose="020B0502040204020203" pitchFamily="34" charset="0"/>
              </a:rPr>
              <a:t>  	pinMode(11, OUTPUT);</a:t>
            </a:r>
          </a:p>
          <a:p>
            <a:r>
              <a:rPr lang="en-US" dirty="0">
                <a:solidFill>
                  <a:schemeClr val="tx1">
                    <a:lumMod val="75000"/>
                    <a:lumOff val="25000"/>
                  </a:schemeClr>
                </a:solidFill>
                <a:latin typeface="Bahnschrift" panose="020B0502040204020203" pitchFamily="34" charset="0"/>
              </a:rPr>
              <a:t>   	Serial.begin(9600);</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  	pinMode(</a:t>
            </a:r>
            <a:r>
              <a:rPr lang="en-US" dirty="0" err="1">
                <a:solidFill>
                  <a:schemeClr val="tx1">
                    <a:lumMod val="75000"/>
                    <a:lumOff val="25000"/>
                  </a:schemeClr>
                </a:solidFill>
                <a:latin typeface="Bahnschrift" panose="020B0502040204020203" pitchFamily="34" charset="0"/>
              </a:rPr>
              <a:t>pir</a:t>
            </a:r>
            <a:r>
              <a:rPr lang="en-US" dirty="0">
                <a:solidFill>
                  <a:schemeClr val="tx1">
                    <a:lumMod val="75000"/>
                    <a:lumOff val="25000"/>
                  </a:schemeClr>
                </a:solidFill>
                <a:latin typeface="Bahnschrift" panose="020B0502040204020203" pitchFamily="34" charset="0"/>
              </a:rPr>
              <a:t>, INPUT);</a:t>
            </a:r>
          </a:p>
          <a:p>
            <a:r>
              <a:rPr lang="en-US" dirty="0">
                <a:solidFill>
                  <a:schemeClr val="tx1">
                    <a:lumMod val="75000"/>
                    <a:lumOff val="25000"/>
                  </a:schemeClr>
                </a:solidFill>
                <a:latin typeface="Bahnschrift" panose="020B0502040204020203" pitchFamily="34" charset="0"/>
              </a:rPr>
              <a:t>  	Serial.begin(9600);</a:t>
            </a:r>
          </a:p>
          <a:p>
            <a:r>
              <a:rPr lang="en-US" dirty="0">
                <a:solidFill>
                  <a:schemeClr val="tx1">
                    <a:lumMod val="75000"/>
                    <a:lumOff val="25000"/>
                  </a:schemeClr>
                </a:solidFill>
                <a:latin typeface="Bahnschrift" panose="020B0502040204020203" pitchFamily="34" charset="0"/>
              </a:rPr>
              <a:t>}</a:t>
            </a:r>
          </a:p>
        </p:txBody>
      </p:sp>
    </p:spTree>
    <p:extLst>
      <p:ext uri="{BB962C8B-B14F-4D97-AF65-F5344CB8AC3E}">
        <p14:creationId xmlns:p14="http://schemas.microsoft.com/office/powerpoint/2010/main" val="121342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218" y="1963810"/>
            <a:ext cx="4672642" cy="2585323"/>
          </a:xfrm>
          <a:prstGeom prst="rect">
            <a:avLst/>
          </a:prstGeom>
        </p:spPr>
        <p:txBody>
          <a:bodyPr wrap="square">
            <a:spAutoFit/>
          </a:bodyPr>
          <a:lstStyle/>
          <a:p>
            <a:r>
              <a:rPr lang="en-US" dirty="0">
                <a:solidFill>
                  <a:schemeClr val="tx1">
                    <a:lumMod val="75000"/>
                    <a:lumOff val="25000"/>
                  </a:schemeClr>
                </a:solidFill>
                <a:latin typeface="Bahnschrift" panose="020B0502040204020203" pitchFamily="34" charset="0"/>
              </a:rPr>
              <a:t>void loop() {</a:t>
            </a:r>
          </a:p>
          <a:p>
            <a:r>
              <a:rPr lang="en-US" dirty="0">
                <a:solidFill>
                  <a:schemeClr val="tx1">
                    <a:lumMod val="75000"/>
                    <a:lumOff val="25000"/>
                  </a:schemeClr>
                </a:solidFill>
                <a:latin typeface="Bahnschrift" panose="020B0502040204020203" pitchFamily="34" charset="0"/>
              </a:rPr>
              <a:t>	//Temperature Sensor</a:t>
            </a:r>
          </a:p>
          <a:p>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senseValue</a:t>
            </a:r>
            <a:r>
              <a:rPr lang="en-US" dirty="0">
                <a:solidFill>
                  <a:schemeClr val="tx1">
                    <a:lumMod val="75000"/>
                    <a:lumOff val="25000"/>
                  </a:schemeClr>
                </a:solidFill>
                <a:latin typeface="Bahnschrift" panose="020B0502040204020203" pitchFamily="34" charset="0"/>
              </a:rPr>
              <a:t> = analogRead(A0);</a:t>
            </a:r>
          </a:p>
          <a:p>
            <a:r>
              <a:rPr lang="en-US" dirty="0">
                <a:solidFill>
                  <a:schemeClr val="tx1">
                    <a:lumMod val="75000"/>
                    <a:lumOff val="25000"/>
                  </a:schemeClr>
                </a:solidFill>
                <a:latin typeface="Bahnschrift" panose="020B0502040204020203" pitchFamily="34" charset="0"/>
              </a:rPr>
              <a:t>	voltage = ((</a:t>
            </a:r>
            <a:r>
              <a:rPr lang="en-US" dirty="0" err="1">
                <a:solidFill>
                  <a:schemeClr val="tx1">
                    <a:lumMod val="75000"/>
                    <a:lumOff val="25000"/>
                  </a:schemeClr>
                </a:solidFill>
                <a:latin typeface="Bahnschrift" panose="020B0502040204020203" pitchFamily="34" charset="0"/>
              </a:rPr>
              <a:t>senseValue</a:t>
            </a:r>
            <a:r>
              <a:rPr lang="en-US" dirty="0">
                <a:solidFill>
                  <a:schemeClr val="tx1">
                    <a:lumMod val="75000"/>
                    <a:lumOff val="25000"/>
                  </a:schemeClr>
                </a:solidFill>
                <a:latin typeface="Bahnschrift" panose="020B0502040204020203" pitchFamily="34" charset="0"/>
              </a:rPr>
              <a:t>/1023.0)*5.0);</a:t>
            </a:r>
          </a:p>
          <a:p>
            <a:r>
              <a:rPr lang="en-US" dirty="0">
                <a:solidFill>
                  <a:schemeClr val="tx1">
                    <a:lumMod val="75000"/>
                    <a:lumOff val="25000"/>
                  </a:schemeClr>
                </a:solidFill>
                <a:latin typeface="Bahnschrift" panose="020B0502040204020203" pitchFamily="34" charset="0"/>
              </a:rPr>
              <a:t>	temperature = (voltage-0.5)*100;</a:t>
            </a:r>
          </a:p>
          <a:p>
            <a:r>
              <a:rPr lang="en-US" dirty="0">
                <a:solidFill>
                  <a:schemeClr val="tx1">
                    <a:lumMod val="75000"/>
                    <a:lumOff val="25000"/>
                  </a:schemeClr>
                </a:solidFill>
                <a:latin typeface="Bahnschrift" panose="020B0502040204020203" pitchFamily="34" charset="0"/>
              </a:rPr>
              <a:t>	Serial.print(temperature);</a:t>
            </a:r>
          </a:p>
          <a:p>
            <a:r>
              <a:rPr lang="en-US" dirty="0">
                <a:solidFill>
                  <a:schemeClr val="tx1">
                    <a:lumMod val="75000"/>
                    <a:lumOff val="25000"/>
                  </a:schemeClr>
                </a:solidFill>
                <a:latin typeface="Bahnschrift" panose="020B0502040204020203" pitchFamily="34" charset="0"/>
              </a:rPr>
              <a:t>  	Serial.print(" degree </a:t>
            </a:r>
            <a:r>
              <a:rPr lang="en-US" dirty="0" err="1">
                <a:solidFill>
                  <a:schemeClr val="tx1">
                    <a:lumMod val="75000"/>
                    <a:lumOff val="25000"/>
                  </a:schemeClr>
                </a:solidFill>
                <a:latin typeface="Bahnschrift" panose="020B0502040204020203" pitchFamily="34" charset="0"/>
              </a:rPr>
              <a:t>Celcius</a:t>
            </a:r>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  	Serial.println();</a:t>
            </a:r>
          </a:p>
          <a:p>
            <a:r>
              <a:rPr lang="en-US" dirty="0">
                <a:solidFill>
                  <a:schemeClr val="tx1">
                    <a:lumMod val="75000"/>
                    <a:lumOff val="25000"/>
                  </a:schemeClr>
                </a:solidFill>
                <a:latin typeface="Bahnschrift" panose="020B0502040204020203" pitchFamily="34" charset="0"/>
              </a:rPr>
              <a:t>	delay(100);</a:t>
            </a:r>
          </a:p>
        </p:txBody>
      </p:sp>
      <p:sp>
        <p:nvSpPr>
          <p:cNvPr id="5" name="Rectangle 4"/>
          <p:cNvSpPr/>
          <p:nvPr/>
        </p:nvSpPr>
        <p:spPr>
          <a:xfrm>
            <a:off x="6032739" y="578816"/>
            <a:ext cx="6096000" cy="5355312"/>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 	//LED Temperature Indication</a:t>
            </a:r>
          </a:p>
          <a:p>
            <a:r>
              <a:rPr lang="en-US" dirty="0">
                <a:solidFill>
                  <a:schemeClr val="tx1">
                    <a:lumMod val="75000"/>
                    <a:lumOff val="25000"/>
                  </a:schemeClr>
                </a:solidFill>
                <a:latin typeface="Bahnschrift" panose="020B0502040204020203" pitchFamily="34" charset="0"/>
              </a:rPr>
              <a:t>  	if (temperature &lt;=10 || temperature &gt;=100) {</a:t>
            </a:r>
          </a:p>
          <a:p>
            <a:r>
              <a:rPr lang="en-US" dirty="0">
                <a:solidFill>
                  <a:schemeClr val="tx1">
                    <a:lumMod val="75000"/>
                    <a:lumOff val="25000"/>
                  </a:schemeClr>
                </a:solidFill>
                <a:latin typeface="Bahnschrift" panose="020B0502040204020203" pitchFamily="34" charset="0"/>
              </a:rPr>
              <a:t>  		digitalWrite(11, HIGH);</a:t>
            </a:r>
          </a:p>
          <a:p>
            <a:r>
              <a:rPr lang="en-US" dirty="0">
                <a:solidFill>
                  <a:schemeClr val="tx1">
                    <a:lumMod val="75000"/>
                    <a:lumOff val="25000"/>
                  </a:schemeClr>
                </a:solidFill>
                <a:latin typeface="Bahnschrift" panose="020B0502040204020203" pitchFamily="34" charset="0"/>
              </a:rPr>
              <a:t>  		delay(500);</a:t>
            </a:r>
          </a:p>
          <a:p>
            <a:r>
              <a:rPr lang="en-US" dirty="0">
                <a:solidFill>
                  <a:schemeClr val="tx1">
                    <a:lumMod val="75000"/>
                    <a:lumOff val="25000"/>
                  </a:schemeClr>
                </a:solidFill>
                <a:latin typeface="Bahnschrift" panose="020B0502040204020203" pitchFamily="34" charset="0"/>
              </a:rPr>
              <a:t>      	digitalWrite(11, LOW);</a:t>
            </a:r>
          </a:p>
          <a:p>
            <a:r>
              <a:rPr lang="en-US" dirty="0">
                <a:solidFill>
                  <a:schemeClr val="tx1">
                    <a:lumMod val="75000"/>
                    <a:lumOff val="25000"/>
                  </a:schemeClr>
                </a:solidFill>
                <a:latin typeface="Bahnschrift" panose="020B0502040204020203" pitchFamily="34" charset="0"/>
              </a:rPr>
              <a:t>  		delay(200);</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  	else if (temperature &gt;=50 &amp;&amp; temperature &lt;100) {</a:t>
            </a:r>
          </a:p>
          <a:p>
            <a:r>
              <a:rPr lang="en-US" dirty="0">
                <a:solidFill>
                  <a:schemeClr val="tx1">
                    <a:lumMod val="75000"/>
                    <a:lumOff val="25000"/>
                  </a:schemeClr>
                </a:solidFill>
                <a:latin typeface="Bahnschrift" panose="020B0502040204020203" pitchFamily="34" charset="0"/>
              </a:rPr>
              <a:t>  		digitalWrite(10, HIGH);</a:t>
            </a:r>
          </a:p>
          <a:p>
            <a:r>
              <a:rPr lang="en-US" dirty="0">
                <a:solidFill>
                  <a:schemeClr val="tx1">
                    <a:lumMod val="75000"/>
                    <a:lumOff val="25000"/>
                  </a:schemeClr>
                </a:solidFill>
                <a:latin typeface="Bahnschrift" panose="020B0502040204020203" pitchFamily="34" charset="0"/>
              </a:rPr>
              <a:t>  		delay(500);</a:t>
            </a:r>
          </a:p>
          <a:p>
            <a:r>
              <a:rPr lang="en-US" dirty="0">
                <a:solidFill>
                  <a:schemeClr val="tx1">
                    <a:lumMod val="75000"/>
                    <a:lumOff val="25000"/>
                  </a:schemeClr>
                </a:solidFill>
                <a:latin typeface="Bahnschrift" panose="020B0502040204020203" pitchFamily="34" charset="0"/>
              </a:rPr>
              <a:t>      	digitalWrite(10, LOW);</a:t>
            </a:r>
          </a:p>
          <a:p>
            <a:r>
              <a:rPr lang="en-US" dirty="0">
                <a:solidFill>
                  <a:schemeClr val="tx1">
                    <a:lumMod val="75000"/>
                    <a:lumOff val="25000"/>
                  </a:schemeClr>
                </a:solidFill>
                <a:latin typeface="Bahnschrift" panose="020B0502040204020203" pitchFamily="34" charset="0"/>
              </a:rPr>
              <a:t>  		delay(200);</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  	else {</a:t>
            </a:r>
          </a:p>
          <a:p>
            <a:r>
              <a:rPr lang="en-US" dirty="0">
                <a:solidFill>
                  <a:schemeClr val="tx1">
                    <a:lumMod val="75000"/>
                    <a:lumOff val="25000"/>
                  </a:schemeClr>
                </a:solidFill>
                <a:latin typeface="Bahnschrift" panose="020B0502040204020203" pitchFamily="34" charset="0"/>
              </a:rPr>
              <a:t>  		digitalWrite(9, HIGH);</a:t>
            </a:r>
          </a:p>
          <a:p>
            <a:r>
              <a:rPr lang="en-US" dirty="0">
                <a:solidFill>
                  <a:schemeClr val="tx1">
                    <a:lumMod val="75000"/>
                    <a:lumOff val="25000"/>
                  </a:schemeClr>
                </a:solidFill>
                <a:latin typeface="Bahnschrift" panose="020B0502040204020203" pitchFamily="34" charset="0"/>
              </a:rPr>
              <a:t>  		delay(500);</a:t>
            </a:r>
          </a:p>
          <a:p>
            <a:r>
              <a:rPr lang="en-US" dirty="0">
                <a:solidFill>
                  <a:schemeClr val="tx1">
                    <a:lumMod val="75000"/>
                    <a:lumOff val="25000"/>
                  </a:schemeClr>
                </a:solidFill>
                <a:latin typeface="Bahnschrift" panose="020B0502040204020203" pitchFamily="34" charset="0"/>
              </a:rPr>
              <a:t>      	digitalWrite(9, LOW);</a:t>
            </a:r>
          </a:p>
          <a:p>
            <a:r>
              <a:rPr lang="en-US" dirty="0">
                <a:solidFill>
                  <a:schemeClr val="tx1">
                    <a:lumMod val="75000"/>
                    <a:lumOff val="25000"/>
                  </a:schemeClr>
                </a:solidFill>
                <a:latin typeface="Bahnschrift" panose="020B0502040204020203" pitchFamily="34" charset="0"/>
              </a:rPr>
              <a:t>  		delay(200); </a:t>
            </a:r>
          </a:p>
          <a:p>
            <a:r>
              <a:rPr lang="en-US" dirty="0">
                <a:solidFill>
                  <a:schemeClr val="tx1">
                    <a:lumMod val="75000"/>
                    <a:lumOff val="25000"/>
                  </a:schemeClr>
                </a:solidFill>
                <a:latin typeface="Bahnschrift" panose="020B0502040204020203" pitchFamily="34" charset="0"/>
              </a:rPr>
              <a:t>  	} </a:t>
            </a:r>
          </a:p>
        </p:txBody>
      </p:sp>
    </p:spTree>
    <p:extLst>
      <p:ext uri="{BB962C8B-B14F-4D97-AF65-F5344CB8AC3E}">
        <p14:creationId xmlns:p14="http://schemas.microsoft.com/office/powerpoint/2010/main" val="2541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1449" y="1279940"/>
            <a:ext cx="6096000" cy="3970318"/>
          </a:xfrm>
          <a:prstGeom prst="rect">
            <a:avLst/>
          </a:prstGeom>
        </p:spPr>
        <p:txBody>
          <a:bodyPr>
            <a:spAutoFit/>
          </a:bodyPr>
          <a:lstStyle/>
          <a:p>
            <a:r>
              <a:rPr lang="en-US" dirty="0">
                <a:solidFill>
                  <a:schemeClr val="tx1">
                    <a:lumMod val="75000"/>
                    <a:lumOff val="25000"/>
                  </a:schemeClr>
                </a:solidFill>
                <a:latin typeface="Bahnschrift" panose="020B0502040204020203" pitchFamily="34" charset="0"/>
              </a:rPr>
              <a:t>//PIR Sensor Code for Gesture Control</a:t>
            </a:r>
          </a:p>
          <a:p>
            <a:r>
              <a:rPr lang="en-US" dirty="0">
                <a:solidFill>
                  <a:schemeClr val="tx1">
                    <a:lumMod val="75000"/>
                    <a:lumOff val="25000"/>
                  </a:schemeClr>
                </a:solidFill>
                <a:latin typeface="Bahnschrift" panose="020B0502040204020203" pitchFamily="34" charset="0"/>
              </a:rPr>
              <a:t>  	// Code for varied buzz frequencies from buzzer</a:t>
            </a:r>
          </a:p>
          <a:p>
            <a:r>
              <a:rPr lang="en-US" dirty="0">
                <a:solidFill>
                  <a:schemeClr val="tx1">
                    <a:lumMod val="75000"/>
                    <a:lumOff val="25000"/>
                  </a:schemeClr>
                </a:solidFill>
                <a:latin typeface="Bahnschrift" panose="020B0502040204020203" pitchFamily="34" charset="0"/>
              </a:rPr>
              <a:t>	// in different conditions</a:t>
            </a:r>
          </a:p>
          <a:p>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val</a:t>
            </a:r>
            <a:r>
              <a:rPr lang="en-US" dirty="0">
                <a:solidFill>
                  <a:schemeClr val="tx1">
                    <a:lumMod val="75000"/>
                    <a:lumOff val="25000"/>
                  </a:schemeClr>
                </a:solidFill>
                <a:latin typeface="Bahnschrift" panose="020B0502040204020203" pitchFamily="34" charset="0"/>
              </a:rPr>
              <a:t> = </a:t>
            </a:r>
            <a:r>
              <a:rPr lang="en-US" dirty="0" err="1">
                <a:solidFill>
                  <a:schemeClr val="tx1">
                    <a:lumMod val="75000"/>
                    <a:lumOff val="25000"/>
                  </a:schemeClr>
                </a:solidFill>
                <a:latin typeface="Bahnschrift" panose="020B0502040204020203" pitchFamily="34" charset="0"/>
              </a:rPr>
              <a:t>digitalRead</a:t>
            </a:r>
            <a:r>
              <a:rPr lang="en-US" dirty="0">
                <a:solidFill>
                  <a:schemeClr val="tx1">
                    <a:lumMod val="75000"/>
                    <a:lumOff val="25000"/>
                  </a:schemeClr>
                </a:solidFill>
                <a:latin typeface="Bahnschrift" panose="020B0502040204020203" pitchFamily="34" charset="0"/>
              </a:rPr>
              <a:t>(</a:t>
            </a:r>
            <a:r>
              <a:rPr lang="en-US" dirty="0" err="1">
                <a:solidFill>
                  <a:schemeClr val="tx1">
                    <a:lumMod val="75000"/>
                    <a:lumOff val="25000"/>
                  </a:schemeClr>
                </a:solidFill>
                <a:latin typeface="Bahnschrift" panose="020B0502040204020203" pitchFamily="34" charset="0"/>
              </a:rPr>
              <a:t>pir</a:t>
            </a:r>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  	if (</a:t>
            </a:r>
            <a:r>
              <a:rPr lang="en-US" dirty="0" err="1">
                <a:solidFill>
                  <a:schemeClr val="tx1">
                    <a:lumMod val="75000"/>
                    <a:lumOff val="25000"/>
                  </a:schemeClr>
                </a:solidFill>
                <a:latin typeface="Bahnschrift" panose="020B0502040204020203" pitchFamily="34" charset="0"/>
              </a:rPr>
              <a:t>val</a:t>
            </a:r>
            <a:r>
              <a:rPr lang="en-US" dirty="0">
                <a:solidFill>
                  <a:schemeClr val="tx1">
                    <a:lumMod val="75000"/>
                    <a:lumOff val="25000"/>
                  </a:schemeClr>
                </a:solidFill>
                <a:latin typeface="Bahnschrift" panose="020B0502040204020203" pitchFamily="34" charset="0"/>
              </a:rPr>
              <a:t> == LOW){</a:t>
            </a:r>
          </a:p>
          <a:p>
            <a:r>
              <a:rPr lang="en-US" dirty="0">
                <a:solidFill>
                  <a:schemeClr val="tx1">
                    <a:lumMod val="75000"/>
                    <a:lumOff val="25000"/>
                  </a:schemeClr>
                </a:solidFill>
                <a:latin typeface="Bahnschrift" panose="020B0502040204020203" pitchFamily="34" charset="0"/>
              </a:rPr>
              <a:t>    	Serial.print("Gesture 1 detected!");</a:t>
            </a:r>
          </a:p>
          <a:p>
            <a:r>
              <a:rPr lang="en-US" dirty="0">
                <a:solidFill>
                  <a:schemeClr val="tx1">
                    <a:lumMod val="75000"/>
                    <a:lumOff val="25000"/>
                  </a:schemeClr>
                </a:solidFill>
                <a:latin typeface="Bahnschrift" panose="020B0502040204020203" pitchFamily="34" charset="0"/>
              </a:rPr>
              <a:t>        tone(</a:t>
            </a:r>
            <a:r>
              <a:rPr lang="en-US" dirty="0" err="1">
                <a:solidFill>
                  <a:schemeClr val="tx1">
                    <a:lumMod val="75000"/>
                    <a:lumOff val="25000"/>
                  </a:schemeClr>
                </a:solidFill>
                <a:latin typeface="Bahnschrift" panose="020B0502040204020203" pitchFamily="34" charset="0"/>
              </a:rPr>
              <a:t>piezoPin</a:t>
            </a:r>
            <a:r>
              <a:rPr lang="en-US" dirty="0">
                <a:solidFill>
                  <a:schemeClr val="tx1">
                    <a:lumMod val="75000"/>
                    <a:lumOff val="25000"/>
                  </a:schemeClr>
                </a:solidFill>
                <a:latin typeface="Bahnschrift" panose="020B0502040204020203" pitchFamily="34" charset="0"/>
              </a:rPr>
              <a:t>, 5000);</a:t>
            </a:r>
          </a:p>
          <a:p>
            <a:r>
              <a:rPr lang="en-US" dirty="0">
                <a:solidFill>
                  <a:schemeClr val="tx1">
                    <a:lumMod val="75000"/>
                    <a:lumOff val="25000"/>
                  </a:schemeClr>
                </a:solidFill>
                <a:latin typeface="Bahnschrift" panose="020B0502040204020203" pitchFamily="34" charset="0"/>
              </a:rPr>
              <a:t>		delay(250);</a:t>
            </a:r>
          </a:p>
          <a:p>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noTone</a:t>
            </a:r>
            <a:r>
              <a:rPr lang="en-US" dirty="0">
                <a:solidFill>
                  <a:schemeClr val="tx1">
                    <a:lumMod val="75000"/>
                    <a:lumOff val="25000"/>
                  </a:schemeClr>
                </a:solidFill>
                <a:latin typeface="Bahnschrift" panose="020B0502040204020203" pitchFamily="34" charset="0"/>
              </a:rPr>
              <a:t>(</a:t>
            </a:r>
            <a:r>
              <a:rPr lang="en-US" dirty="0" err="1">
                <a:solidFill>
                  <a:schemeClr val="tx1">
                    <a:lumMod val="75000"/>
                    <a:lumOff val="25000"/>
                  </a:schemeClr>
                </a:solidFill>
                <a:latin typeface="Bahnschrift" panose="020B0502040204020203" pitchFamily="34" charset="0"/>
              </a:rPr>
              <a:t>piezoPin</a:t>
            </a:r>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		delay(250);</a:t>
            </a:r>
          </a:p>
          <a:p>
            <a:r>
              <a:rPr lang="en-US" dirty="0">
                <a:solidFill>
                  <a:schemeClr val="tx1">
                    <a:lumMod val="75000"/>
                    <a:lumOff val="25000"/>
                  </a:schemeClr>
                </a:solidFill>
                <a:latin typeface="Bahnschrift" panose="020B0502040204020203" pitchFamily="34" charset="0"/>
              </a:rPr>
              <a:t>        Serial.print("\t"); Serial.print("Person is Safe!");</a:t>
            </a:r>
          </a:p>
          <a:p>
            <a:r>
              <a:rPr lang="en-US" dirty="0">
                <a:solidFill>
                  <a:schemeClr val="tx1">
                    <a:lumMod val="75000"/>
                    <a:lumOff val="25000"/>
                  </a:schemeClr>
                </a:solidFill>
                <a:latin typeface="Bahnschrift" panose="020B0502040204020203" pitchFamily="34" charset="0"/>
              </a:rPr>
              <a:t>      	Serial.println();</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 </a:t>
            </a:r>
          </a:p>
        </p:txBody>
      </p:sp>
      <p:sp>
        <p:nvSpPr>
          <p:cNvPr id="4" name="Rectangle 3"/>
          <p:cNvSpPr/>
          <p:nvPr/>
        </p:nvSpPr>
        <p:spPr>
          <a:xfrm>
            <a:off x="6619335" y="1279940"/>
            <a:ext cx="5432965" cy="3139321"/>
          </a:xfrm>
          <a:prstGeom prst="rect">
            <a:avLst/>
          </a:prstGeom>
        </p:spPr>
        <p:txBody>
          <a:bodyPr wrap="square">
            <a:spAutoFit/>
          </a:bodyPr>
          <a:lstStyle/>
          <a:p>
            <a:r>
              <a:rPr lang="en-US" dirty="0">
                <a:solidFill>
                  <a:schemeClr val="tx1">
                    <a:lumMod val="75000"/>
                    <a:lumOff val="25000"/>
                  </a:schemeClr>
                </a:solidFill>
                <a:latin typeface="Bahnschrift" panose="020B0502040204020203" pitchFamily="34" charset="0"/>
              </a:rPr>
              <a:t> 	else if (</a:t>
            </a:r>
            <a:r>
              <a:rPr lang="en-US" dirty="0" err="1">
                <a:solidFill>
                  <a:schemeClr val="tx1">
                    <a:lumMod val="75000"/>
                    <a:lumOff val="25000"/>
                  </a:schemeClr>
                </a:solidFill>
                <a:latin typeface="Bahnschrift" panose="020B0502040204020203" pitchFamily="34" charset="0"/>
              </a:rPr>
              <a:t>val</a:t>
            </a:r>
            <a:r>
              <a:rPr lang="en-US" dirty="0">
                <a:solidFill>
                  <a:schemeClr val="tx1">
                    <a:lumMod val="75000"/>
                    <a:lumOff val="25000"/>
                  </a:schemeClr>
                </a:solidFill>
                <a:latin typeface="Bahnschrift" panose="020B0502040204020203" pitchFamily="34" charset="0"/>
              </a:rPr>
              <a:t> == HIGH){</a:t>
            </a:r>
          </a:p>
          <a:p>
            <a:r>
              <a:rPr lang="en-US" dirty="0">
                <a:solidFill>
                  <a:schemeClr val="tx1">
                    <a:lumMod val="75000"/>
                    <a:lumOff val="25000"/>
                  </a:schemeClr>
                </a:solidFill>
                <a:latin typeface="Bahnschrift" panose="020B0502040204020203" pitchFamily="34" charset="0"/>
              </a:rPr>
              <a:t>    	Serial.print("Gesture 2 detected!");</a:t>
            </a:r>
          </a:p>
          <a:p>
            <a:r>
              <a:rPr lang="en-US" dirty="0">
                <a:solidFill>
                  <a:schemeClr val="tx1">
                    <a:lumMod val="75000"/>
                    <a:lumOff val="25000"/>
                  </a:schemeClr>
                </a:solidFill>
                <a:latin typeface="Bahnschrift" panose="020B0502040204020203" pitchFamily="34" charset="0"/>
              </a:rPr>
              <a:t>        tone(</a:t>
            </a:r>
            <a:r>
              <a:rPr lang="en-US" dirty="0" err="1">
                <a:solidFill>
                  <a:schemeClr val="tx1">
                    <a:lumMod val="75000"/>
                    <a:lumOff val="25000"/>
                  </a:schemeClr>
                </a:solidFill>
                <a:latin typeface="Bahnschrift" panose="020B0502040204020203" pitchFamily="34" charset="0"/>
              </a:rPr>
              <a:t>piezoPin</a:t>
            </a:r>
            <a:r>
              <a:rPr lang="en-US" dirty="0">
                <a:solidFill>
                  <a:schemeClr val="tx1">
                    <a:lumMod val="75000"/>
                    <a:lumOff val="25000"/>
                  </a:schemeClr>
                </a:solidFill>
                <a:latin typeface="Bahnschrift" panose="020B0502040204020203" pitchFamily="34" charset="0"/>
              </a:rPr>
              <a:t>, 1000);</a:t>
            </a:r>
          </a:p>
          <a:p>
            <a:r>
              <a:rPr lang="en-US" dirty="0">
                <a:solidFill>
                  <a:schemeClr val="tx1">
                    <a:lumMod val="75000"/>
                    <a:lumOff val="25000"/>
                  </a:schemeClr>
                </a:solidFill>
                <a:latin typeface="Bahnschrift" panose="020B0502040204020203" pitchFamily="34" charset="0"/>
              </a:rPr>
              <a:t>		delay(250);</a:t>
            </a:r>
          </a:p>
          <a:p>
            <a:r>
              <a:rPr lang="en-US" dirty="0">
                <a:solidFill>
                  <a:schemeClr val="tx1">
                    <a:lumMod val="75000"/>
                    <a:lumOff val="25000"/>
                  </a:schemeClr>
                </a:solidFill>
                <a:latin typeface="Bahnschrift" panose="020B0502040204020203" pitchFamily="34" charset="0"/>
              </a:rPr>
              <a:t>		</a:t>
            </a:r>
            <a:r>
              <a:rPr lang="en-US" dirty="0" err="1">
                <a:solidFill>
                  <a:schemeClr val="tx1">
                    <a:lumMod val="75000"/>
                    <a:lumOff val="25000"/>
                  </a:schemeClr>
                </a:solidFill>
                <a:latin typeface="Bahnschrift" panose="020B0502040204020203" pitchFamily="34" charset="0"/>
              </a:rPr>
              <a:t>noTone</a:t>
            </a:r>
            <a:r>
              <a:rPr lang="en-US" dirty="0">
                <a:solidFill>
                  <a:schemeClr val="tx1">
                    <a:lumMod val="75000"/>
                    <a:lumOff val="25000"/>
                  </a:schemeClr>
                </a:solidFill>
                <a:latin typeface="Bahnschrift" panose="020B0502040204020203" pitchFamily="34" charset="0"/>
              </a:rPr>
              <a:t>(</a:t>
            </a:r>
            <a:r>
              <a:rPr lang="en-US" dirty="0" err="1">
                <a:solidFill>
                  <a:schemeClr val="tx1">
                    <a:lumMod val="75000"/>
                    <a:lumOff val="25000"/>
                  </a:schemeClr>
                </a:solidFill>
                <a:latin typeface="Bahnschrift" panose="020B0502040204020203" pitchFamily="34" charset="0"/>
              </a:rPr>
              <a:t>piezoPin</a:t>
            </a:r>
            <a:r>
              <a:rPr lang="en-US" dirty="0">
                <a:solidFill>
                  <a:schemeClr val="tx1">
                    <a:lumMod val="75000"/>
                    <a:lumOff val="25000"/>
                  </a:schemeClr>
                </a:solidFill>
                <a:latin typeface="Bahnschrift" panose="020B0502040204020203" pitchFamily="34" charset="0"/>
              </a:rPr>
              <a:t>);</a:t>
            </a:r>
          </a:p>
          <a:p>
            <a:r>
              <a:rPr lang="en-US" dirty="0">
                <a:solidFill>
                  <a:schemeClr val="tx1">
                    <a:lumMod val="75000"/>
                    <a:lumOff val="25000"/>
                  </a:schemeClr>
                </a:solidFill>
                <a:latin typeface="Bahnschrift" panose="020B0502040204020203" pitchFamily="34" charset="0"/>
              </a:rPr>
              <a:t>		delay(250);</a:t>
            </a:r>
          </a:p>
          <a:p>
            <a:r>
              <a:rPr lang="en-US" dirty="0">
                <a:solidFill>
                  <a:schemeClr val="tx1">
                    <a:lumMod val="75000"/>
                    <a:lumOff val="25000"/>
                  </a:schemeClr>
                </a:solidFill>
                <a:latin typeface="Bahnschrift" panose="020B0502040204020203" pitchFamily="34" charset="0"/>
              </a:rPr>
              <a:t>        Serial.print("\t"); Serial.print("Person needs Medical Attention!");</a:t>
            </a:r>
          </a:p>
          <a:p>
            <a:r>
              <a:rPr lang="en-US" dirty="0">
                <a:solidFill>
                  <a:schemeClr val="tx1">
                    <a:lumMod val="75000"/>
                    <a:lumOff val="25000"/>
                  </a:schemeClr>
                </a:solidFill>
                <a:latin typeface="Bahnschrift" panose="020B0502040204020203" pitchFamily="34" charset="0"/>
              </a:rPr>
              <a:t>      	Serial.println();</a:t>
            </a:r>
          </a:p>
          <a:p>
            <a:r>
              <a:rPr lang="en-US" dirty="0">
                <a:solidFill>
                  <a:schemeClr val="tx1">
                    <a:lumMod val="75000"/>
                    <a:lumOff val="25000"/>
                  </a:schemeClr>
                </a:solidFill>
                <a:latin typeface="Bahnschrift" panose="020B0502040204020203" pitchFamily="34" charset="0"/>
              </a:rPr>
              <a:t>    }</a:t>
            </a:r>
          </a:p>
          <a:p>
            <a:r>
              <a:rPr lang="en-US" dirty="0">
                <a:solidFill>
                  <a:schemeClr val="tx1">
                    <a:lumMod val="75000"/>
                    <a:lumOff val="25000"/>
                  </a:schemeClr>
                </a:solidFill>
                <a:latin typeface="Bahnschrift" panose="020B0502040204020203" pitchFamily="34" charset="0"/>
              </a:rPr>
              <a:t>}</a:t>
            </a:r>
          </a:p>
        </p:txBody>
      </p:sp>
    </p:spTree>
    <p:extLst>
      <p:ext uri="{BB962C8B-B14F-4D97-AF65-F5344CB8AC3E}">
        <p14:creationId xmlns:p14="http://schemas.microsoft.com/office/powerpoint/2010/main" val="160164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6C9B9A8D-2814-4455-BF5F-06FDECEB2302}"/>
              </a:ext>
            </a:extLst>
          </p:cNvPr>
          <p:cNvGraphicFramePr/>
          <p:nvPr>
            <p:extLst>
              <p:ext uri="{D42A27DB-BD31-4B8C-83A1-F6EECF244321}">
                <p14:modId xmlns:p14="http://schemas.microsoft.com/office/powerpoint/2010/main" val="1790158596"/>
              </p:ext>
            </p:extLst>
          </p:nvPr>
        </p:nvGraphicFramePr>
        <p:xfrm>
          <a:off x="1117763" y="136511"/>
          <a:ext cx="9959208" cy="6721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973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7CFB2-FF7E-4559-84E8-98B93C654C52}"/>
              </a:ext>
            </a:extLst>
          </p:cNvPr>
          <p:cNvSpPr>
            <a:spLocks noGrp="1"/>
          </p:cNvSpPr>
          <p:nvPr>
            <p:ph type="title"/>
          </p:nvPr>
        </p:nvSpPr>
        <p:spPr>
          <a:xfrm>
            <a:off x="1205266" y="638115"/>
            <a:ext cx="9905998" cy="975504"/>
          </a:xfrm>
        </p:spPr>
        <p:txBody>
          <a:bodyPr>
            <a:normAutofit/>
          </a:bodyPr>
          <a:lstStyle/>
          <a:p>
            <a:pPr algn="ctr"/>
            <a:r>
              <a:rPr lang="en-IN" sz="5400" b="1" dirty="0">
                <a:latin typeface="Consolas" panose="020B0609020204030204" pitchFamily="49" charset="0"/>
              </a:rPr>
              <a:t>PIR and </a:t>
            </a:r>
            <a:r>
              <a:rPr lang="en-IN" sz="5400" b="1" dirty="0" smtClean="0">
                <a:latin typeface="Consolas" panose="020B0609020204030204" pitchFamily="49" charset="0"/>
              </a:rPr>
              <a:t>BUZZER</a:t>
            </a:r>
            <a:endParaRPr lang="en-IN" sz="5400" b="1" dirty="0">
              <a:latin typeface="Consolas" panose="020B0609020204030204" pitchFamily="49" charset="0"/>
            </a:endParaRPr>
          </a:p>
        </p:txBody>
      </p:sp>
      <p:sp>
        <p:nvSpPr>
          <p:cNvPr id="3" name="Content Placeholder 2">
            <a:extLst>
              <a:ext uri="{FF2B5EF4-FFF2-40B4-BE49-F238E27FC236}">
                <a16:creationId xmlns:a16="http://schemas.microsoft.com/office/drawing/2014/main" xmlns="" id="{DFDAAFCD-DD1B-4269-ADD3-17228155F570}"/>
              </a:ext>
            </a:extLst>
          </p:cNvPr>
          <p:cNvSpPr>
            <a:spLocks noGrp="1"/>
          </p:cNvSpPr>
          <p:nvPr>
            <p:ph sz="half" idx="1"/>
          </p:nvPr>
        </p:nvSpPr>
        <p:spPr>
          <a:xfrm>
            <a:off x="420018" y="2191778"/>
            <a:ext cx="5354728" cy="3803140"/>
          </a:xfrm>
        </p:spPr>
        <p:txBody>
          <a:bodyPr>
            <a:normAutofit/>
          </a:bodyPr>
          <a:lstStyle/>
          <a:p>
            <a:r>
              <a:rPr lang="en-IN" sz="2000" dirty="0">
                <a:effectLst/>
                <a:latin typeface="Bahnschrift" panose="020B0502040204020203" pitchFamily="34" charset="0"/>
              </a:rPr>
              <a:t>The PIR sensor gives out the digital values of 0’s and 1’s based on the movement of the marked position. </a:t>
            </a:r>
          </a:p>
          <a:p>
            <a:r>
              <a:rPr lang="en-IN" sz="2000" dirty="0">
                <a:effectLst/>
                <a:latin typeface="Bahnschrift" panose="020B0502040204020203" pitchFamily="34" charset="0"/>
              </a:rPr>
              <a:t>Therefore upon movement, the PIR sensor gives the value of 1. </a:t>
            </a:r>
          </a:p>
        </p:txBody>
      </p:sp>
      <p:sp>
        <p:nvSpPr>
          <p:cNvPr id="4" name="Content Placeholder 3">
            <a:extLst>
              <a:ext uri="{FF2B5EF4-FFF2-40B4-BE49-F238E27FC236}">
                <a16:creationId xmlns:a16="http://schemas.microsoft.com/office/drawing/2014/main" xmlns="" id="{19D7D590-0724-4E89-ACA6-48830AD47260}"/>
              </a:ext>
            </a:extLst>
          </p:cNvPr>
          <p:cNvSpPr>
            <a:spLocks noGrp="1"/>
          </p:cNvSpPr>
          <p:nvPr>
            <p:ph sz="half" idx="2"/>
          </p:nvPr>
        </p:nvSpPr>
        <p:spPr>
          <a:xfrm>
            <a:off x="6158265" y="2188089"/>
            <a:ext cx="5317892" cy="3664461"/>
          </a:xfrm>
        </p:spPr>
        <p:txBody>
          <a:bodyPr>
            <a:normAutofit/>
          </a:bodyPr>
          <a:lstStyle/>
          <a:p>
            <a:r>
              <a:rPr lang="en-IN" sz="2000" dirty="0">
                <a:effectLst/>
                <a:latin typeface="Bahnschrift" panose="020B0502040204020203" pitchFamily="34" charset="0"/>
              </a:rPr>
              <a:t>There are </a:t>
            </a:r>
            <a:r>
              <a:rPr lang="en-IN" sz="2000" dirty="0" smtClean="0">
                <a:effectLst/>
                <a:latin typeface="Bahnschrift" panose="020B0502040204020203" pitchFamily="34" charset="0"/>
              </a:rPr>
              <a:t>two </a:t>
            </a:r>
            <a:r>
              <a:rPr lang="en-IN" sz="2000" dirty="0">
                <a:effectLst/>
                <a:latin typeface="Bahnschrift" panose="020B0502040204020203" pitchFamily="34" charset="0"/>
              </a:rPr>
              <a:t>thresholds set up – </a:t>
            </a:r>
            <a:r>
              <a:rPr lang="en-IN" dirty="0" smtClean="0">
                <a:latin typeface="Bahnschrift" panose="020B0502040204020203" pitchFamily="34" charset="0"/>
              </a:rPr>
              <a:t>input is low or high, </a:t>
            </a:r>
            <a:r>
              <a:rPr lang="en-IN" dirty="0" err="1" smtClean="0">
                <a:latin typeface="Bahnschrift" panose="020B0502040204020203" pitchFamily="34" charset="0"/>
              </a:rPr>
              <a:t>i.e</a:t>
            </a:r>
            <a:r>
              <a:rPr lang="en-IN" dirty="0" smtClean="0">
                <a:latin typeface="Bahnschrift" panose="020B0502040204020203" pitchFamily="34" charset="0"/>
              </a:rPr>
              <a:t>, 0 or 1</a:t>
            </a:r>
            <a:r>
              <a:rPr lang="en-IN" sz="2000" dirty="0" smtClean="0">
                <a:effectLst/>
                <a:latin typeface="Bahnschrift" panose="020B0502040204020203" pitchFamily="34" charset="0"/>
              </a:rPr>
              <a:t>. </a:t>
            </a:r>
            <a:endParaRPr lang="en-IN" sz="2000" dirty="0">
              <a:effectLst/>
              <a:latin typeface="Bahnschrift" panose="020B0502040204020203" pitchFamily="34" charset="0"/>
            </a:endParaRPr>
          </a:p>
          <a:p>
            <a:r>
              <a:rPr lang="en-IN" sz="2000" dirty="0">
                <a:effectLst/>
                <a:latin typeface="Bahnschrift" panose="020B0502040204020203" pitchFamily="34" charset="0"/>
              </a:rPr>
              <a:t>The buzzer sound frequency changes with corresponding gesture and thus the person controlling the drone can understand or pass through a message in case of help.</a:t>
            </a:r>
            <a:endParaRPr lang="en-IN" sz="2000" dirty="0">
              <a:latin typeface="Bahnschrift" panose="020B0502040204020203" pitchFamily="34" charset="0"/>
            </a:endParaRPr>
          </a:p>
        </p:txBody>
      </p:sp>
    </p:spTree>
    <p:extLst>
      <p:ext uri="{BB962C8B-B14F-4D97-AF65-F5344CB8AC3E}">
        <p14:creationId xmlns:p14="http://schemas.microsoft.com/office/powerpoint/2010/main" val="103061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673DB7-8787-4E34-8DEB-1C4964339841}"/>
              </a:ext>
            </a:extLst>
          </p:cNvPr>
          <p:cNvSpPr>
            <a:spLocks noGrp="1"/>
          </p:cNvSpPr>
          <p:nvPr>
            <p:ph type="title"/>
          </p:nvPr>
        </p:nvSpPr>
        <p:spPr>
          <a:xfrm>
            <a:off x="188010" y="180569"/>
            <a:ext cx="10659114" cy="1492220"/>
          </a:xfrm>
        </p:spPr>
        <p:txBody>
          <a:bodyPr>
            <a:normAutofit/>
          </a:bodyPr>
          <a:lstStyle/>
          <a:p>
            <a:pPr algn="ctr"/>
            <a:r>
              <a:rPr lang="en-IN" sz="6000" b="1" dirty="0" smtClean="0">
                <a:latin typeface="Consolas" panose="020B0609020204030204" pitchFamily="49" charset="0"/>
              </a:rPr>
              <a:t>AIM</a:t>
            </a:r>
            <a:endParaRPr lang="en-IN" sz="6000" b="1" dirty="0">
              <a:latin typeface="Consolas" panose="020B0609020204030204" pitchFamily="49" charset="0"/>
            </a:endParaRPr>
          </a:p>
        </p:txBody>
      </p:sp>
      <p:sp>
        <p:nvSpPr>
          <p:cNvPr id="7" name="Rectangle 6">
            <a:extLst>
              <a:ext uri="{FF2B5EF4-FFF2-40B4-BE49-F238E27FC236}">
                <a16:creationId xmlns:a16="http://schemas.microsoft.com/office/drawing/2014/main" xmlns="" id="{EDC65438-AF1F-4573-8D92-31BA161DD1D6}"/>
              </a:ext>
            </a:extLst>
          </p:cNvPr>
          <p:cNvSpPr/>
          <p:nvPr/>
        </p:nvSpPr>
        <p:spPr>
          <a:xfrm>
            <a:off x="188010" y="1901527"/>
            <a:ext cx="12192000" cy="3785652"/>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IN" sz="3200" dirty="0">
                <a:ln w="0"/>
                <a:solidFill>
                  <a:schemeClr val="tx1">
                    <a:lumMod val="75000"/>
                    <a:lumOff val="25000"/>
                  </a:schemeClr>
                </a:solidFill>
                <a:effectLst>
                  <a:outerShdw blurRad="38100" dist="19050" dir="2700000" algn="tl" rotWithShape="0">
                    <a:schemeClr val="dk1">
                      <a:alpha val="40000"/>
                    </a:schemeClr>
                  </a:outerShdw>
                </a:effectLst>
                <a:latin typeface="Bahnschrift" panose="020B0502040204020203" pitchFamily="34" charset="0"/>
              </a:rPr>
              <a:t>The prime motive of this project is to create a gesture controlled drone for emergency circumstances using </a:t>
            </a:r>
            <a:r>
              <a:rPr lang="en-IN" sz="3200" dirty="0" smtClean="0">
                <a:ln w="0"/>
                <a:solidFill>
                  <a:schemeClr val="tx1">
                    <a:lumMod val="75000"/>
                    <a:lumOff val="25000"/>
                  </a:schemeClr>
                </a:solidFill>
                <a:effectLst>
                  <a:outerShdw blurRad="38100" dist="19050" dir="2700000" algn="tl" rotWithShape="0">
                    <a:schemeClr val="dk1">
                      <a:alpha val="40000"/>
                    </a:schemeClr>
                  </a:outerShdw>
                </a:effectLst>
                <a:latin typeface="Bahnschrift" panose="020B0502040204020203" pitchFamily="34" charset="0"/>
              </a:rPr>
              <a:t>an integrated </a:t>
            </a:r>
            <a:r>
              <a:rPr lang="en-IN" sz="3200" dirty="0">
                <a:ln w="0"/>
                <a:solidFill>
                  <a:schemeClr val="tx1">
                    <a:lumMod val="75000"/>
                    <a:lumOff val="25000"/>
                  </a:schemeClr>
                </a:solidFill>
                <a:effectLst>
                  <a:outerShdw blurRad="38100" dist="19050" dir="2700000" algn="tl" rotWithShape="0">
                    <a:schemeClr val="dk1">
                      <a:alpha val="40000"/>
                    </a:schemeClr>
                  </a:outerShdw>
                </a:effectLst>
                <a:latin typeface="Bahnschrift" panose="020B0502040204020203" pitchFamily="34" charset="0"/>
              </a:rPr>
              <a:t>PIR sensor. The drone also has a temperature sensor – useful in the case of fire accidents and ultrasonic sensors for its movement. Buzzer and LEDs are used for audible and visual alerts respectively.</a:t>
            </a:r>
          </a:p>
          <a:p>
            <a:pPr algn="ctr"/>
            <a:endParaRPr lang="en-US" sz="4400" b="1" cap="none" spc="0" dirty="0">
              <a:ln/>
              <a:solidFill>
                <a:schemeClr val="tx1">
                  <a:lumMod val="75000"/>
                  <a:lumOff val="25000"/>
                </a:schemeClr>
              </a:solidFill>
              <a:effectLst/>
            </a:endParaRPr>
          </a:p>
        </p:txBody>
      </p:sp>
    </p:spTree>
    <p:extLst>
      <p:ext uri="{BB962C8B-B14F-4D97-AF65-F5344CB8AC3E}">
        <p14:creationId xmlns:p14="http://schemas.microsoft.com/office/powerpoint/2010/main" val="2071912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6BC64-770D-4B84-B859-EB1308D6ABA2}"/>
              </a:ext>
            </a:extLst>
          </p:cNvPr>
          <p:cNvSpPr>
            <a:spLocks noGrp="1"/>
          </p:cNvSpPr>
          <p:nvPr>
            <p:ph type="title"/>
          </p:nvPr>
        </p:nvSpPr>
        <p:spPr>
          <a:xfrm>
            <a:off x="803027" y="650815"/>
            <a:ext cx="10815126" cy="932372"/>
          </a:xfrm>
        </p:spPr>
        <p:txBody>
          <a:bodyPr>
            <a:normAutofit/>
          </a:bodyPr>
          <a:lstStyle/>
          <a:p>
            <a:pPr algn="ctr"/>
            <a:r>
              <a:rPr lang="en-IN" sz="4800" b="1" dirty="0" smtClean="0">
                <a:latin typeface="Consolas" panose="020B0609020204030204" pitchFamily="49" charset="0"/>
              </a:rPr>
              <a:t>ULTRASONIC </a:t>
            </a:r>
            <a:r>
              <a:rPr lang="en-IN" b="1" dirty="0" smtClean="0">
                <a:latin typeface="Consolas" panose="020B0609020204030204" pitchFamily="49" charset="0"/>
              </a:rPr>
              <a:t>SENSOR</a:t>
            </a:r>
            <a:r>
              <a:rPr lang="en-IN" sz="4800" b="1" dirty="0" smtClean="0">
                <a:latin typeface="Consolas" panose="020B0609020204030204" pitchFamily="49" charset="0"/>
              </a:rPr>
              <a:t> </a:t>
            </a:r>
            <a:r>
              <a:rPr lang="en-IN" sz="4800" b="1" dirty="0">
                <a:latin typeface="Consolas" panose="020B0609020204030204" pitchFamily="49" charset="0"/>
              </a:rPr>
              <a:t>and TMP-36</a:t>
            </a:r>
          </a:p>
        </p:txBody>
      </p:sp>
      <p:sp>
        <p:nvSpPr>
          <p:cNvPr id="3" name="Content Placeholder 2">
            <a:extLst>
              <a:ext uri="{FF2B5EF4-FFF2-40B4-BE49-F238E27FC236}">
                <a16:creationId xmlns:a16="http://schemas.microsoft.com/office/drawing/2014/main" xmlns="" id="{6CADFC41-8101-4475-B331-B1710CB28116}"/>
              </a:ext>
            </a:extLst>
          </p:cNvPr>
          <p:cNvSpPr>
            <a:spLocks noGrp="1"/>
          </p:cNvSpPr>
          <p:nvPr>
            <p:ph sz="half" idx="1"/>
          </p:nvPr>
        </p:nvSpPr>
        <p:spPr>
          <a:xfrm>
            <a:off x="0" y="2019300"/>
            <a:ext cx="5692754" cy="4557194"/>
          </a:xfrm>
        </p:spPr>
        <p:txBody>
          <a:bodyPr>
            <a:normAutofit/>
          </a:bodyPr>
          <a:lstStyle/>
          <a:p>
            <a:r>
              <a:rPr lang="en-IN" sz="2000" dirty="0">
                <a:effectLst/>
                <a:latin typeface="Bahnschrift" panose="020B0502040204020203" pitchFamily="34" charset="0"/>
              </a:rPr>
              <a:t>The ultrasonic sensor enables the drone’s movement. </a:t>
            </a:r>
          </a:p>
          <a:p>
            <a:r>
              <a:rPr lang="en-IN" sz="2000" dirty="0">
                <a:effectLst/>
                <a:latin typeface="Bahnschrift" panose="020B0502040204020203" pitchFamily="34" charset="0"/>
              </a:rPr>
              <a:t>If an obstacle is close to the drone, the servo motors would slow down and when an object is far off from the drone, the drone motors speed up.</a:t>
            </a:r>
          </a:p>
          <a:p>
            <a:r>
              <a:rPr lang="en-IN" sz="2000" dirty="0">
                <a:effectLst/>
                <a:latin typeface="Bahnschrift" panose="020B0502040204020203" pitchFamily="34" charset="0"/>
              </a:rPr>
              <a:t> It is the forward and the sideward movements of the drone which is being monitored.</a:t>
            </a:r>
          </a:p>
        </p:txBody>
      </p:sp>
      <p:sp>
        <p:nvSpPr>
          <p:cNvPr id="4" name="Content Placeholder 3">
            <a:extLst>
              <a:ext uri="{FF2B5EF4-FFF2-40B4-BE49-F238E27FC236}">
                <a16:creationId xmlns:a16="http://schemas.microsoft.com/office/drawing/2014/main" xmlns="" id="{F4DE481E-9108-4B88-BEA3-B21520A576EB}"/>
              </a:ext>
            </a:extLst>
          </p:cNvPr>
          <p:cNvSpPr>
            <a:spLocks noGrp="1"/>
          </p:cNvSpPr>
          <p:nvPr>
            <p:ph sz="half" idx="2"/>
          </p:nvPr>
        </p:nvSpPr>
        <p:spPr>
          <a:xfrm>
            <a:off x="5829590" y="2019300"/>
            <a:ext cx="6337239" cy="5162821"/>
          </a:xfrm>
        </p:spPr>
        <p:txBody>
          <a:bodyPr>
            <a:noAutofit/>
          </a:bodyPr>
          <a:lstStyle/>
          <a:p>
            <a:r>
              <a:rPr lang="en-IN" sz="2000" dirty="0">
                <a:effectLst/>
                <a:latin typeface="Bahnschrift" panose="020B0502040204020203" pitchFamily="34" charset="0"/>
              </a:rPr>
              <a:t>The temperature sensor on the other hand is used to sense the temperature. </a:t>
            </a:r>
          </a:p>
          <a:p>
            <a:r>
              <a:rPr lang="en-IN" sz="2000" dirty="0">
                <a:effectLst/>
                <a:latin typeface="Bahnschrift" panose="020B0502040204020203" pitchFamily="34" charset="0"/>
              </a:rPr>
              <a:t>If the temperature is very high, the red light glows up and if its moderate then the yellow light glows up. </a:t>
            </a:r>
          </a:p>
          <a:p>
            <a:r>
              <a:rPr lang="en-IN" sz="2000" dirty="0">
                <a:effectLst/>
                <a:latin typeface="Bahnschrift" panose="020B0502040204020203" pitchFamily="34" charset="0"/>
              </a:rPr>
              <a:t>When the temperature is low, the green light glows up. </a:t>
            </a:r>
          </a:p>
          <a:p>
            <a:r>
              <a:rPr lang="en-IN" sz="2000" dirty="0">
                <a:effectLst/>
                <a:latin typeface="Bahnschrift" panose="020B0502040204020203" pitchFamily="34" charset="0"/>
              </a:rPr>
              <a:t>These LEDs give the visual alert for the temperature. </a:t>
            </a:r>
            <a:br>
              <a:rPr lang="en-IN" sz="2000" dirty="0">
                <a:effectLst/>
                <a:latin typeface="Bahnschrift" panose="020B0502040204020203" pitchFamily="34" charset="0"/>
              </a:rPr>
            </a:br>
            <a:r>
              <a:rPr lang="en-IN" sz="2000" dirty="0">
                <a:effectLst/>
                <a:latin typeface="Bahnschrift" panose="020B0502040204020203" pitchFamily="34" charset="0"/>
              </a:rPr>
              <a:t>The application of the temperature sensor is that, this drone can be used in case of fire accidents to aid the people to evacuate the hostages provided, the drone is made of good quality to sustain the heat.</a:t>
            </a:r>
            <a:endParaRPr lang="en-IN" sz="2000" dirty="0">
              <a:latin typeface="Bahnschrift" panose="020B0502040204020203" pitchFamily="34" charset="0"/>
            </a:endParaRPr>
          </a:p>
        </p:txBody>
      </p:sp>
    </p:spTree>
    <p:extLst>
      <p:ext uri="{BB962C8B-B14F-4D97-AF65-F5344CB8AC3E}">
        <p14:creationId xmlns:p14="http://schemas.microsoft.com/office/powerpoint/2010/main" val="203773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Consolas" panose="020B0609020204030204" pitchFamily="49" charset="0"/>
              </a:rPr>
              <a:t>APPLICATIONS</a:t>
            </a:r>
            <a:endParaRPr lang="en-IN" dirty="0"/>
          </a:p>
        </p:txBody>
      </p:sp>
      <p:sp>
        <p:nvSpPr>
          <p:cNvPr id="3" name="Content Placeholder 2"/>
          <p:cNvSpPr>
            <a:spLocks noGrp="1"/>
          </p:cNvSpPr>
          <p:nvPr>
            <p:ph sz="half" idx="1"/>
          </p:nvPr>
        </p:nvSpPr>
        <p:spPr>
          <a:xfrm>
            <a:off x="1097278" y="1845734"/>
            <a:ext cx="10058401" cy="4023360"/>
          </a:xfrm>
        </p:spPr>
        <p:txBody>
          <a:bodyPr/>
          <a:lstStyle/>
          <a:p>
            <a:r>
              <a:rPr lang="en-IN" dirty="0" smtClean="0">
                <a:latin typeface="Bahnschrift" panose="020B0502040204020203" pitchFamily="34" charset="0"/>
              </a:rPr>
              <a:t>The drone can be used in following occasions</a:t>
            </a:r>
          </a:p>
          <a:p>
            <a:pPr marL="201168" lvl="1" indent="0">
              <a:buNone/>
            </a:pPr>
            <a:r>
              <a:rPr lang="en-IN" dirty="0">
                <a:latin typeface="Bahnschrift" panose="020B0502040204020203" pitchFamily="34" charset="0"/>
              </a:rPr>
              <a:t>	</a:t>
            </a:r>
            <a:endParaRPr lang="en-IN" dirty="0" smtClean="0">
              <a:latin typeface="Bahnschrift" panose="020B0502040204020203" pitchFamily="34" charset="0"/>
            </a:endParaRPr>
          </a:p>
          <a:p>
            <a:pPr marL="544068" lvl="1" indent="-342900">
              <a:buFont typeface="+mj-lt"/>
              <a:buAutoNum type="arabicPeriod"/>
            </a:pPr>
            <a:r>
              <a:rPr lang="en-IN" dirty="0" smtClean="0">
                <a:latin typeface="Bahnschrift" panose="020B0502040204020203" pitchFamily="34" charset="0"/>
              </a:rPr>
              <a:t>Fire Accidents</a:t>
            </a:r>
          </a:p>
          <a:p>
            <a:pPr marL="544068" lvl="1" indent="-342900">
              <a:buFont typeface="+mj-lt"/>
              <a:buAutoNum type="arabicPeriod"/>
            </a:pPr>
            <a:endParaRPr lang="en-IN" dirty="0" smtClean="0">
              <a:latin typeface="Bahnschrift" panose="020B0502040204020203" pitchFamily="34" charset="0"/>
            </a:endParaRPr>
          </a:p>
          <a:p>
            <a:pPr marL="544068" lvl="1" indent="-342900">
              <a:buFont typeface="+mj-lt"/>
              <a:buAutoNum type="arabicPeriod"/>
            </a:pPr>
            <a:r>
              <a:rPr lang="en-IN" dirty="0" smtClean="0">
                <a:latin typeface="Bahnschrift" panose="020B0502040204020203" pitchFamily="34" charset="0"/>
              </a:rPr>
              <a:t>Natural Calamities – Earthquake, Tsunami, Flood, etc.  </a:t>
            </a:r>
          </a:p>
          <a:p>
            <a:pPr marL="544068" lvl="1" indent="-342900">
              <a:buFont typeface="+mj-lt"/>
              <a:buAutoNum type="arabicPeriod"/>
            </a:pPr>
            <a:endParaRPr lang="en-IN" dirty="0">
              <a:latin typeface="Bahnschrift" panose="020B0502040204020203" pitchFamily="34" charset="0"/>
            </a:endParaRPr>
          </a:p>
          <a:p>
            <a:pPr marL="544068" lvl="1" indent="-342900">
              <a:buFont typeface="+mj-lt"/>
              <a:buAutoNum type="arabicPeriod"/>
            </a:pPr>
            <a:r>
              <a:rPr lang="en-IN" dirty="0" smtClean="0">
                <a:latin typeface="Bahnschrift" panose="020B0502040204020203" pitchFamily="34" charset="0"/>
              </a:rPr>
              <a:t> To Secure Hostages from Terrorist Attacks. </a:t>
            </a:r>
          </a:p>
        </p:txBody>
      </p:sp>
    </p:spTree>
    <p:extLst>
      <p:ext uri="{BB962C8B-B14F-4D97-AF65-F5344CB8AC3E}">
        <p14:creationId xmlns:p14="http://schemas.microsoft.com/office/powerpoint/2010/main" val="3620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C64CF-F2EA-4192-AB0B-AE728F9CD989}"/>
              </a:ext>
            </a:extLst>
          </p:cNvPr>
          <p:cNvSpPr>
            <a:spLocks noGrp="1"/>
          </p:cNvSpPr>
          <p:nvPr>
            <p:ph type="title"/>
          </p:nvPr>
        </p:nvSpPr>
        <p:spPr>
          <a:xfrm>
            <a:off x="1065213" y="0"/>
            <a:ext cx="9905998" cy="1905000"/>
          </a:xfrm>
        </p:spPr>
        <p:txBody>
          <a:bodyPr>
            <a:normAutofit/>
          </a:bodyPr>
          <a:lstStyle/>
          <a:p>
            <a:pPr algn="ctr"/>
            <a:r>
              <a:rPr lang="en-IN" sz="6000" b="1" dirty="0" smtClean="0">
                <a:latin typeface="Consolas" panose="020B0609020204030204" pitchFamily="49" charset="0"/>
              </a:rPr>
              <a:t>COMPONENTS AND SOFTWARE</a:t>
            </a:r>
            <a:endParaRPr lang="en-IN" sz="6000" b="1" dirty="0">
              <a:latin typeface="Consolas" panose="020B0609020204030204" pitchFamily="49" charset="0"/>
            </a:endParaRPr>
          </a:p>
        </p:txBody>
      </p:sp>
      <p:sp>
        <p:nvSpPr>
          <p:cNvPr id="3" name="Text Placeholder 2">
            <a:extLst>
              <a:ext uri="{FF2B5EF4-FFF2-40B4-BE49-F238E27FC236}">
                <a16:creationId xmlns:a16="http://schemas.microsoft.com/office/drawing/2014/main" xmlns="" id="{19EE3D21-2DF8-4D78-A0F5-811DCB50FAE2}"/>
              </a:ext>
            </a:extLst>
          </p:cNvPr>
          <p:cNvSpPr>
            <a:spLocks noGrp="1"/>
          </p:cNvSpPr>
          <p:nvPr>
            <p:ph type="body" idx="1"/>
          </p:nvPr>
        </p:nvSpPr>
        <p:spPr>
          <a:xfrm>
            <a:off x="1220789" y="1869809"/>
            <a:ext cx="4588931" cy="576262"/>
          </a:xfrm>
        </p:spPr>
        <p:txBody>
          <a:bodyPr>
            <a:normAutofit/>
          </a:bodyPr>
          <a:lstStyle/>
          <a:p>
            <a:r>
              <a:rPr lang="en-IN" sz="3200" b="1" dirty="0">
                <a:latin typeface="Consolas" panose="020B0609020204030204" pitchFamily="49" charset="0"/>
              </a:rPr>
              <a:t>Software</a:t>
            </a:r>
            <a:endParaRPr lang="en-IN" sz="1800" b="1" dirty="0">
              <a:latin typeface="Consolas" panose="020B0609020204030204" pitchFamily="49" charset="0"/>
            </a:endParaRPr>
          </a:p>
        </p:txBody>
      </p:sp>
      <p:sp>
        <p:nvSpPr>
          <p:cNvPr id="4" name="Content Placeholder 3">
            <a:extLst>
              <a:ext uri="{FF2B5EF4-FFF2-40B4-BE49-F238E27FC236}">
                <a16:creationId xmlns:a16="http://schemas.microsoft.com/office/drawing/2014/main" xmlns="" id="{DB086773-8339-4957-A49D-8DEA5090785F}"/>
              </a:ext>
            </a:extLst>
          </p:cNvPr>
          <p:cNvSpPr>
            <a:spLocks noGrp="1"/>
          </p:cNvSpPr>
          <p:nvPr>
            <p:ph sz="half" idx="2"/>
          </p:nvPr>
        </p:nvSpPr>
        <p:spPr>
          <a:xfrm>
            <a:off x="932920" y="2500840"/>
            <a:ext cx="4876800" cy="2547937"/>
          </a:xfrm>
        </p:spPr>
        <p:txBody>
          <a:bodyPr>
            <a:normAutofit/>
          </a:bodyPr>
          <a:lstStyle/>
          <a:p>
            <a:r>
              <a:rPr lang="en-IN" sz="1600" dirty="0">
                <a:latin typeface="Bahnschrift" panose="020B0502040204020203" pitchFamily="34" charset="0"/>
              </a:rPr>
              <a:t>TINKERCAD ACCESS</a:t>
            </a:r>
          </a:p>
        </p:txBody>
      </p:sp>
      <p:sp>
        <p:nvSpPr>
          <p:cNvPr id="5" name="Text Placeholder 4">
            <a:extLst>
              <a:ext uri="{FF2B5EF4-FFF2-40B4-BE49-F238E27FC236}">
                <a16:creationId xmlns:a16="http://schemas.microsoft.com/office/drawing/2014/main" xmlns="" id="{F19F82CD-C9A5-40C2-ADD5-006F21B1795F}"/>
              </a:ext>
            </a:extLst>
          </p:cNvPr>
          <p:cNvSpPr>
            <a:spLocks noGrp="1"/>
          </p:cNvSpPr>
          <p:nvPr>
            <p:ph type="body" sz="quarter" idx="3"/>
          </p:nvPr>
        </p:nvSpPr>
        <p:spPr>
          <a:xfrm>
            <a:off x="6334792" y="1829670"/>
            <a:ext cx="4604280" cy="576262"/>
          </a:xfrm>
        </p:spPr>
        <p:txBody>
          <a:bodyPr>
            <a:normAutofit/>
          </a:bodyPr>
          <a:lstStyle/>
          <a:p>
            <a:r>
              <a:rPr lang="en-IN" sz="3200" b="1" dirty="0">
                <a:latin typeface="Consolas" panose="020B0609020204030204" pitchFamily="49" charset="0"/>
              </a:rPr>
              <a:t>Hardware</a:t>
            </a:r>
            <a:endParaRPr lang="en-IN" sz="1800" b="1" dirty="0">
              <a:latin typeface="Consolas" panose="020B0609020204030204" pitchFamily="49" charset="0"/>
            </a:endParaRPr>
          </a:p>
        </p:txBody>
      </p:sp>
      <p:sp>
        <p:nvSpPr>
          <p:cNvPr id="6" name="Content Placeholder 5">
            <a:extLst>
              <a:ext uri="{FF2B5EF4-FFF2-40B4-BE49-F238E27FC236}">
                <a16:creationId xmlns:a16="http://schemas.microsoft.com/office/drawing/2014/main" xmlns="" id="{E9AE8761-5E40-4BFE-9AA4-1A5CF152AC4A}"/>
              </a:ext>
            </a:extLst>
          </p:cNvPr>
          <p:cNvSpPr>
            <a:spLocks noGrp="1"/>
          </p:cNvSpPr>
          <p:nvPr>
            <p:ph sz="quarter" idx="4"/>
          </p:nvPr>
        </p:nvSpPr>
        <p:spPr>
          <a:xfrm>
            <a:off x="5649591" y="2405932"/>
            <a:ext cx="5774871" cy="4294555"/>
          </a:xfrm>
        </p:spPr>
        <p:txBody>
          <a:bodyPr>
            <a:noAutofit/>
          </a:bodyPr>
          <a:lstStyle/>
          <a:p>
            <a:pPr lvl="0"/>
            <a:r>
              <a:rPr lang="en-IN" sz="1600" dirty="0">
                <a:latin typeface="Bahnschrift" panose="020B0502040204020203" pitchFamily="34" charset="0"/>
              </a:rPr>
              <a:t>2 – Arduino </a:t>
            </a:r>
            <a:r>
              <a:rPr lang="en-IN" sz="1600" dirty="0" smtClean="0">
                <a:effectLst/>
                <a:latin typeface="Bahnschrift" panose="020B0502040204020203" pitchFamily="34" charset="0"/>
              </a:rPr>
              <a:t>Uno Boards</a:t>
            </a:r>
            <a:endParaRPr lang="en-IN" sz="1600" dirty="0">
              <a:effectLst/>
              <a:latin typeface="Bahnschrift" panose="020B0502040204020203" pitchFamily="34" charset="0"/>
            </a:endParaRPr>
          </a:p>
          <a:p>
            <a:pPr lvl="0"/>
            <a:r>
              <a:rPr lang="en-IN" sz="1600" dirty="0">
                <a:effectLst/>
                <a:latin typeface="Bahnschrift" panose="020B0502040204020203" pitchFamily="34" charset="0"/>
              </a:rPr>
              <a:t>2 – mini breadboards</a:t>
            </a:r>
          </a:p>
          <a:p>
            <a:pPr lvl="0"/>
            <a:r>
              <a:rPr lang="en-IN" sz="1600" dirty="0">
                <a:effectLst/>
                <a:latin typeface="Bahnschrift" panose="020B0502040204020203" pitchFamily="34" charset="0"/>
              </a:rPr>
              <a:t>3 – LED lights – Red, Yellow and Green</a:t>
            </a:r>
          </a:p>
          <a:p>
            <a:pPr lvl="0"/>
            <a:r>
              <a:rPr lang="en-IN" sz="1600" dirty="0">
                <a:effectLst/>
                <a:latin typeface="Bahnschrift" panose="020B0502040204020203" pitchFamily="34" charset="0"/>
              </a:rPr>
              <a:t>TMP-36 Temperature Sensor</a:t>
            </a:r>
          </a:p>
          <a:p>
            <a:pPr lvl="0"/>
            <a:r>
              <a:rPr lang="en-IN" sz="1600" dirty="0">
                <a:effectLst/>
                <a:latin typeface="Bahnschrift" panose="020B0502040204020203" pitchFamily="34" charset="0"/>
              </a:rPr>
              <a:t>Ultrasonic Sensor</a:t>
            </a:r>
          </a:p>
          <a:p>
            <a:pPr lvl="0"/>
            <a:r>
              <a:rPr lang="en-IN" sz="1600" dirty="0">
                <a:effectLst/>
                <a:latin typeface="Bahnschrift" panose="020B0502040204020203" pitchFamily="34" charset="0"/>
              </a:rPr>
              <a:t>PIR Sensor</a:t>
            </a:r>
          </a:p>
          <a:p>
            <a:pPr lvl="0"/>
            <a:r>
              <a:rPr lang="en-IN" sz="1600" dirty="0">
                <a:effectLst/>
                <a:latin typeface="Bahnschrift" panose="020B0502040204020203" pitchFamily="34" charset="0"/>
              </a:rPr>
              <a:t>Servo Motor</a:t>
            </a:r>
          </a:p>
          <a:p>
            <a:pPr lvl="0"/>
            <a:r>
              <a:rPr lang="en-IN" sz="1600" dirty="0">
                <a:effectLst/>
                <a:latin typeface="Bahnschrift" panose="020B0502040204020203" pitchFamily="34" charset="0"/>
              </a:rPr>
              <a:t>Buzzer </a:t>
            </a:r>
          </a:p>
          <a:p>
            <a:pPr lvl="0"/>
            <a:r>
              <a:rPr lang="en-IN" sz="1600" dirty="0">
                <a:effectLst/>
                <a:latin typeface="Bahnschrift" panose="020B0502040204020203" pitchFamily="34" charset="0"/>
              </a:rPr>
              <a:t>3 – 1 k ohms </a:t>
            </a:r>
            <a:r>
              <a:rPr lang="en-IN" sz="1600" dirty="0" smtClean="0">
                <a:effectLst/>
                <a:latin typeface="Bahnschrift" panose="020B0502040204020203" pitchFamily="34" charset="0"/>
              </a:rPr>
              <a:t>resistor,</a:t>
            </a:r>
          </a:p>
          <a:p>
            <a:pPr lvl="0"/>
            <a:r>
              <a:rPr lang="en-IN" sz="1600" dirty="0" smtClean="0">
                <a:effectLst/>
                <a:latin typeface="Bahnschrift" panose="020B0502040204020203" pitchFamily="34" charset="0"/>
              </a:rPr>
              <a:t>Jumper </a:t>
            </a:r>
            <a:r>
              <a:rPr lang="en-IN" sz="1600" dirty="0">
                <a:effectLst/>
                <a:latin typeface="Bahnschrift" panose="020B0502040204020203" pitchFamily="34" charset="0"/>
              </a:rPr>
              <a:t>Wires</a:t>
            </a:r>
            <a:endParaRPr lang="en-IN" sz="1600" dirty="0">
              <a:latin typeface="Bahnschrift" panose="020B0502040204020203" pitchFamily="34" charset="0"/>
            </a:endParaRPr>
          </a:p>
        </p:txBody>
      </p:sp>
    </p:spTree>
    <p:extLst>
      <p:ext uri="{BB962C8B-B14F-4D97-AF65-F5344CB8AC3E}">
        <p14:creationId xmlns:p14="http://schemas.microsoft.com/office/powerpoint/2010/main" val="1554407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003BB4E-A6F4-4B8D-BA24-6EB5298188BD}"/>
              </a:ext>
            </a:extLst>
          </p:cNvPr>
          <p:cNvSpPr>
            <a:spLocks noGrp="1"/>
          </p:cNvSpPr>
          <p:nvPr>
            <p:ph type="title"/>
          </p:nvPr>
        </p:nvSpPr>
        <p:spPr>
          <a:xfrm>
            <a:off x="348356" y="184902"/>
            <a:ext cx="9905998" cy="1758198"/>
          </a:xfrm>
        </p:spPr>
        <p:txBody>
          <a:bodyPr>
            <a:normAutofit/>
          </a:bodyPr>
          <a:lstStyle/>
          <a:p>
            <a:pPr algn="ctr"/>
            <a:r>
              <a:rPr lang="en-IN" sz="6000" b="1" dirty="0">
                <a:latin typeface="Consolas" panose="020B0609020204030204" pitchFamily="49" charset="0"/>
              </a:rPr>
              <a:t>SENSORS USED</a:t>
            </a:r>
          </a:p>
        </p:txBody>
      </p:sp>
      <p:sp>
        <p:nvSpPr>
          <p:cNvPr id="8" name="Rectangle 7">
            <a:extLst>
              <a:ext uri="{FF2B5EF4-FFF2-40B4-BE49-F238E27FC236}">
                <a16:creationId xmlns:a16="http://schemas.microsoft.com/office/drawing/2014/main" xmlns="" id="{9ED9A9A0-73EE-4974-922F-B51D2796DC6D}"/>
              </a:ext>
            </a:extLst>
          </p:cNvPr>
          <p:cNvSpPr/>
          <p:nvPr/>
        </p:nvSpPr>
        <p:spPr>
          <a:xfrm>
            <a:off x="1674586" y="2148215"/>
            <a:ext cx="8388835" cy="2123658"/>
          </a:xfrm>
          <a:prstGeom prst="rect">
            <a:avLst/>
          </a:prstGeom>
          <a:noFill/>
        </p:spPr>
        <p:txBody>
          <a:bodyPr wrap="none" lIns="91440" tIns="45720" rIns="91440" bIns="45720">
            <a:spAutoFit/>
          </a:bodyPr>
          <a:lstStyle/>
          <a:p>
            <a:pPr marL="914400" indent="-914400">
              <a:buAutoNum type="arabicPeriod"/>
            </a:pPr>
            <a:r>
              <a:rPr lang="en-US" sz="4400" dirty="0" smtClean="0">
                <a:ln w="0"/>
                <a:solidFill>
                  <a:schemeClr val="tx1">
                    <a:lumMod val="75000"/>
                    <a:lumOff val="25000"/>
                  </a:schemeClr>
                </a:solidFill>
                <a:effectLst>
                  <a:outerShdw blurRad="38100" dist="19050" dir="2700000" algn="tl" rotWithShape="0">
                    <a:schemeClr val="dk1">
                      <a:alpha val="40000"/>
                    </a:schemeClr>
                  </a:outerShdw>
                </a:effectLst>
                <a:latin typeface="Bahnschrift" panose="020B0502040204020203" pitchFamily="34" charset="0"/>
              </a:rPr>
              <a:t>PIR Sensor</a:t>
            </a:r>
          </a:p>
          <a:p>
            <a:pPr marL="914400" indent="-914400">
              <a:buAutoNum type="arabicPeriod"/>
            </a:pPr>
            <a:r>
              <a:rPr lang="en-US" sz="4400" dirty="0" smtClean="0">
                <a:ln w="0"/>
                <a:solidFill>
                  <a:schemeClr val="tx1">
                    <a:lumMod val="75000"/>
                    <a:lumOff val="25000"/>
                  </a:schemeClr>
                </a:solidFill>
                <a:effectLst>
                  <a:outerShdw blurRad="38100" dist="19050" dir="2700000" algn="tl" rotWithShape="0">
                    <a:schemeClr val="dk1">
                      <a:alpha val="40000"/>
                    </a:schemeClr>
                  </a:outerShdw>
                </a:effectLst>
                <a:latin typeface="Bahnschrift" panose="020B0502040204020203" pitchFamily="34" charset="0"/>
              </a:rPr>
              <a:t>TMP-36 </a:t>
            </a:r>
            <a:r>
              <a:rPr lang="en-US" sz="4400" dirty="0">
                <a:ln w="0"/>
                <a:solidFill>
                  <a:schemeClr val="tx1">
                    <a:lumMod val="75000"/>
                    <a:lumOff val="25000"/>
                  </a:schemeClr>
                </a:solidFill>
                <a:effectLst>
                  <a:outerShdw blurRad="38100" dist="19050" dir="2700000" algn="tl" rotWithShape="0">
                    <a:schemeClr val="dk1">
                      <a:alpha val="40000"/>
                    </a:schemeClr>
                  </a:outerShdw>
                </a:effectLst>
                <a:latin typeface="Bahnschrift" panose="020B0502040204020203" pitchFamily="34" charset="0"/>
              </a:rPr>
              <a:t>Temperature Sensor</a:t>
            </a:r>
          </a:p>
          <a:p>
            <a:pPr marL="914400" indent="-914400">
              <a:buAutoNum type="arabicPeriod"/>
            </a:pPr>
            <a:r>
              <a:rPr lang="en-US" sz="4400" dirty="0">
                <a:ln w="0"/>
                <a:solidFill>
                  <a:schemeClr val="tx1">
                    <a:lumMod val="75000"/>
                    <a:lumOff val="25000"/>
                  </a:schemeClr>
                </a:solidFill>
                <a:effectLst>
                  <a:outerShdw blurRad="38100" dist="19050" dir="2700000" algn="tl" rotWithShape="0">
                    <a:schemeClr val="dk1">
                      <a:alpha val="40000"/>
                    </a:schemeClr>
                  </a:outerShdw>
                </a:effectLst>
                <a:latin typeface="Bahnschrift" panose="020B0502040204020203" pitchFamily="34" charset="0"/>
              </a:rPr>
              <a:t>Ultrasonic Sensor</a:t>
            </a:r>
          </a:p>
        </p:txBody>
      </p:sp>
    </p:spTree>
    <p:extLst>
      <p:ext uri="{BB962C8B-B14F-4D97-AF65-F5344CB8AC3E}">
        <p14:creationId xmlns:p14="http://schemas.microsoft.com/office/powerpoint/2010/main" val="3525816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E63C5-2C0E-4A7E-BCCC-0FA977842DA5}"/>
              </a:ext>
            </a:extLst>
          </p:cNvPr>
          <p:cNvSpPr>
            <a:spLocks noGrp="1"/>
          </p:cNvSpPr>
          <p:nvPr>
            <p:ph type="title"/>
          </p:nvPr>
        </p:nvSpPr>
        <p:spPr/>
        <p:txBody>
          <a:bodyPr/>
          <a:lstStyle/>
          <a:p>
            <a:r>
              <a:rPr lang="en-IN" b="1" dirty="0">
                <a:latin typeface="Consolas" panose="020B0609020204030204" pitchFamily="49" charset="0"/>
              </a:rPr>
              <a:t>PIR</a:t>
            </a:r>
          </a:p>
        </p:txBody>
      </p:sp>
      <p:pic>
        <p:nvPicPr>
          <p:cNvPr id="5" name="Content Placeholder 4" descr="Interface PIR Sensor to Arduino - Motion Sensor/Detector">
            <a:extLst>
              <a:ext uri="{FF2B5EF4-FFF2-40B4-BE49-F238E27FC236}">
                <a16:creationId xmlns:a16="http://schemas.microsoft.com/office/drawing/2014/main" xmlns="" id="{BE8602F3-26AD-4F9A-B48F-83E20F7E6DE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4813" y="609600"/>
            <a:ext cx="3549121" cy="2922324"/>
          </a:xfrm>
          <a:prstGeom prst="rect">
            <a:avLst/>
          </a:prstGeom>
          <a:noFill/>
          <a:ln>
            <a:noFill/>
          </a:ln>
        </p:spPr>
      </p:pic>
      <p:sp>
        <p:nvSpPr>
          <p:cNvPr id="4" name="Text Placeholder 3">
            <a:extLst>
              <a:ext uri="{FF2B5EF4-FFF2-40B4-BE49-F238E27FC236}">
                <a16:creationId xmlns:a16="http://schemas.microsoft.com/office/drawing/2014/main" xmlns="" id="{6698C866-65DA-4C89-BAB1-061D27893406}"/>
              </a:ext>
            </a:extLst>
          </p:cNvPr>
          <p:cNvSpPr>
            <a:spLocks noGrp="1"/>
          </p:cNvSpPr>
          <p:nvPr>
            <p:ph type="body" sz="half" idx="2"/>
          </p:nvPr>
        </p:nvSpPr>
        <p:spPr/>
        <p:txBody>
          <a:bodyPr/>
          <a:lstStyle/>
          <a:p>
            <a:r>
              <a:rPr lang="en-IN" dirty="0">
                <a:latin typeface="Bahnschrift" panose="020B0502040204020203" pitchFamily="34" charset="0"/>
              </a:rPr>
              <a:t>Passive Infra Red. It detects radiations and converts them to electric charge</a:t>
            </a:r>
          </a:p>
        </p:txBody>
      </p:sp>
      <p:pic>
        <p:nvPicPr>
          <p:cNvPr id="6" name="Picture 5" descr="Pin Configuration of PIR">
            <a:extLst>
              <a:ext uri="{FF2B5EF4-FFF2-40B4-BE49-F238E27FC236}">
                <a16:creationId xmlns:a16="http://schemas.microsoft.com/office/drawing/2014/main" xmlns="" id="{A091C056-2D34-4689-950A-022B46DE36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84813" y="3822278"/>
            <a:ext cx="3549120" cy="2977217"/>
          </a:xfrm>
          <a:prstGeom prst="rect">
            <a:avLst/>
          </a:prstGeom>
          <a:noFill/>
          <a:ln>
            <a:noFill/>
          </a:ln>
        </p:spPr>
      </p:pic>
    </p:spTree>
    <p:extLst>
      <p:ext uri="{BB962C8B-B14F-4D97-AF65-F5344CB8AC3E}">
        <p14:creationId xmlns:p14="http://schemas.microsoft.com/office/powerpoint/2010/main" val="263617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405F5-010D-4F22-84F6-AB421C8F00DA}"/>
              </a:ext>
            </a:extLst>
          </p:cNvPr>
          <p:cNvSpPr>
            <a:spLocks noGrp="1"/>
          </p:cNvSpPr>
          <p:nvPr>
            <p:ph type="title"/>
          </p:nvPr>
        </p:nvSpPr>
        <p:spPr>
          <a:xfrm>
            <a:off x="146050" y="302259"/>
            <a:ext cx="3822700" cy="2286000"/>
          </a:xfrm>
        </p:spPr>
        <p:txBody>
          <a:bodyPr/>
          <a:lstStyle/>
          <a:p>
            <a:r>
              <a:rPr lang="en-IN" b="1" dirty="0" smtClean="0">
                <a:latin typeface="Consolas" panose="020B0609020204030204" pitchFamily="49" charset="0"/>
              </a:rPr>
              <a:t>TMP-36 </a:t>
            </a:r>
            <a:r>
              <a:rPr lang="en-IN" b="1" dirty="0">
                <a:latin typeface="Consolas" panose="020B0609020204030204" pitchFamily="49" charset="0"/>
              </a:rPr>
              <a:t>Temperature sensor</a:t>
            </a:r>
          </a:p>
        </p:txBody>
      </p:sp>
      <p:pic>
        <p:nvPicPr>
          <p:cNvPr id="6" name="Content Placeholder 5" descr="TMP36 Pinout, Interfacing with Arduino, Coding, Applications ...">
            <a:extLst>
              <a:ext uri="{FF2B5EF4-FFF2-40B4-BE49-F238E27FC236}">
                <a16:creationId xmlns:a16="http://schemas.microsoft.com/office/drawing/2014/main" xmlns="" id="{3E3D0004-9B6B-462C-AAF4-13E8362FCC8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932308" y="1754251"/>
            <a:ext cx="3541222" cy="1990898"/>
          </a:xfrm>
          <a:prstGeom prst="rect">
            <a:avLst/>
          </a:prstGeom>
          <a:noFill/>
          <a:ln>
            <a:noFill/>
          </a:ln>
        </p:spPr>
      </p:pic>
      <p:sp>
        <p:nvSpPr>
          <p:cNvPr id="4" name="Text Placeholder 3">
            <a:extLst>
              <a:ext uri="{FF2B5EF4-FFF2-40B4-BE49-F238E27FC236}">
                <a16:creationId xmlns:a16="http://schemas.microsoft.com/office/drawing/2014/main" xmlns="" id="{B80D5879-C00D-489A-A40C-DFA23B1FE362}"/>
              </a:ext>
            </a:extLst>
          </p:cNvPr>
          <p:cNvSpPr>
            <a:spLocks noGrp="1"/>
          </p:cNvSpPr>
          <p:nvPr>
            <p:ph type="body" sz="half" idx="2"/>
          </p:nvPr>
        </p:nvSpPr>
        <p:spPr/>
        <p:txBody>
          <a:bodyPr/>
          <a:lstStyle/>
          <a:p>
            <a:r>
              <a:rPr lang="en-IN" dirty="0" smtClean="0">
                <a:latin typeface="Bahnschrift" panose="020B0502040204020203" pitchFamily="34" charset="0"/>
              </a:rPr>
              <a:t>The TMP-36 sensor temperature range is -40 degree Centigrade to 125 degree Centigrade.</a:t>
            </a:r>
            <a:endParaRPr lang="en-IN" dirty="0">
              <a:latin typeface="Bahnschrift" panose="020B0502040204020203" pitchFamily="34" charset="0"/>
            </a:endParaRPr>
          </a:p>
        </p:txBody>
      </p:sp>
    </p:spTree>
    <p:extLst>
      <p:ext uri="{BB962C8B-B14F-4D97-AF65-F5344CB8AC3E}">
        <p14:creationId xmlns:p14="http://schemas.microsoft.com/office/powerpoint/2010/main" val="151026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6839488-67D6-4986-8E6A-65EEC45752DA}"/>
              </a:ext>
            </a:extLst>
          </p:cNvPr>
          <p:cNvSpPr>
            <a:spLocks noGrp="1"/>
          </p:cNvSpPr>
          <p:nvPr>
            <p:ph type="title"/>
          </p:nvPr>
        </p:nvSpPr>
        <p:spPr>
          <a:xfrm>
            <a:off x="457200" y="416559"/>
            <a:ext cx="3200400" cy="2286000"/>
          </a:xfrm>
        </p:spPr>
        <p:txBody>
          <a:bodyPr/>
          <a:lstStyle/>
          <a:p>
            <a:r>
              <a:rPr lang="en-IN" b="1" dirty="0">
                <a:latin typeface="Consolas" panose="020B0609020204030204" pitchFamily="49" charset="0"/>
              </a:rPr>
              <a:t>Ultrasonic Sensor</a:t>
            </a:r>
          </a:p>
        </p:txBody>
      </p:sp>
      <p:pic>
        <p:nvPicPr>
          <p:cNvPr id="11" name="Content Placeholder 10">
            <a:extLst>
              <a:ext uri="{FF2B5EF4-FFF2-40B4-BE49-F238E27FC236}">
                <a16:creationId xmlns:a16="http://schemas.microsoft.com/office/drawing/2014/main" xmlns="" id="{E4CE06E4-DFDD-4C94-AEBE-E54CD6BB2FCE}"/>
              </a:ext>
            </a:extLst>
          </p:cNvPr>
          <p:cNvPicPr>
            <a:picLocks noGrp="1" noChangeAspect="1"/>
          </p:cNvPicPr>
          <p:nvPr>
            <p:ph idx="1"/>
          </p:nvPr>
        </p:nvPicPr>
        <p:blipFill>
          <a:blip r:embed="rId2"/>
          <a:stretch>
            <a:fillRect/>
          </a:stretch>
        </p:blipFill>
        <p:spPr>
          <a:xfrm>
            <a:off x="5899374" y="570638"/>
            <a:ext cx="3901778" cy="2737341"/>
          </a:xfrm>
          <a:prstGeom prst="rect">
            <a:avLst/>
          </a:prstGeom>
        </p:spPr>
      </p:pic>
      <p:sp>
        <p:nvSpPr>
          <p:cNvPr id="10" name="Text Placeholder 9">
            <a:extLst>
              <a:ext uri="{FF2B5EF4-FFF2-40B4-BE49-F238E27FC236}">
                <a16:creationId xmlns:a16="http://schemas.microsoft.com/office/drawing/2014/main" xmlns="" id="{5465670B-EADC-4017-BFD5-D94F2048C30B}"/>
              </a:ext>
            </a:extLst>
          </p:cNvPr>
          <p:cNvSpPr>
            <a:spLocks noGrp="1"/>
          </p:cNvSpPr>
          <p:nvPr>
            <p:ph type="body" sz="half" idx="2"/>
          </p:nvPr>
        </p:nvSpPr>
        <p:spPr>
          <a:xfrm>
            <a:off x="133350" y="3218180"/>
            <a:ext cx="3848100" cy="3379124"/>
          </a:xfrm>
        </p:spPr>
        <p:txBody>
          <a:bodyPr/>
          <a:lstStyle/>
          <a:p>
            <a:r>
              <a:rPr lang="en-IN" dirty="0">
                <a:latin typeface="Bahnschrift" panose="020B0502040204020203" pitchFamily="34" charset="0"/>
              </a:rPr>
              <a:t>Distance Calculated will be </a:t>
            </a:r>
            <a:r>
              <a:rPr lang="en-IN" dirty="0" smtClean="0">
                <a:latin typeface="Bahnschrift" panose="020B0502040204020203" pitchFamily="34" charset="0"/>
              </a:rPr>
              <a:t>=17050*Time</a:t>
            </a:r>
            <a:endParaRPr lang="en-IN" dirty="0">
              <a:latin typeface="Bahnschrift" panose="020B0502040204020203" pitchFamily="34" charset="0"/>
            </a:endParaRPr>
          </a:p>
        </p:txBody>
      </p:sp>
      <p:pic>
        <p:nvPicPr>
          <p:cNvPr id="12" name="Picture 11" descr="Image result for ultrasonic sensor timing diagram">
            <a:extLst>
              <a:ext uri="{FF2B5EF4-FFF2-40B4-BE49-F238E27FC236}">
                <a16:creationId xmlns:a16="http://schemas.microsoft.com/office/drawing/2014/main" xmlns="" id="{F9C4F14E-CF64-4F52-8DED-C89DE1C8B548}"/>
              </a:ext>
            </a:extLst>
          </p:cNvPr>
          <p:cNvPicPr/>
          <p:nvPr/>
        </p:nvPicPr>
        <p:blipFill>
          <a:blip r:embed="rId3" cstate="print"/>
          <a:srcRect/>
          <a:stretch>
            <a:fillRect/>
          </a:stretch>
        </p:blipFill>
        <p:spPr bwMode="auto">
          <a:xfrm>
            <a:off x="5942711" y="3886200"/>
            <a:ext cx="3901778" cy="2306955"/>
          </a:xfrm>
          <a:prstGeom prst="rect">
            <a:avLst/>
          </a:prstGeom>
          <a:noFill/>
          <a:ln w="9525">
            <a:noFill/>
            <a:miter lim="800000"/>
            <a:headEnd/>
            <a:tailEnd/>
          </a:ln>
        </p:spPr>
      </p:pic>
    </p:spTree>
    <p:extLst>
      <p:ext uri="{BB962C8B-B14F-4D97-AF65-F5344CB8AC3E}">
        <p14:creationId xmlns:p14="http://schemas.microsoft.com/office/powerpoint/2010/main" val="1765903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7366000" y="266700"/>
            <a:ext cx="4134465" cy="707886"/>
          </a:xfrm>
          <a:prstGeom prst="rect">
            <a:avLst/>
          </a:prstGeom>
          <a:noFill/>
        </p:spPr>
        <p:txBody>
          <a:bodyPr wrap="none" rtlCol="0">
            <a:spAutoFit/>
          </a:bodyPr>
          <a:lstStyle/>
          <a:p>
            <a:r>
              <a:rPr lang="en-IN" sz="4000" b="1" u="sng" dirty="0" smtClean="0">
                <a:solidFill>
                  <a:schemeClr val="tx1">
                    <a:lumMod val="75000"/>
                    <a:lumOff val="25000"/>
                  </a:schemeClr>
                </a:solidFill>
                <a:latin typeface="Consolas" panose="020B0609020204030204" pitchFamily="49" charset="0"/>
              </a:rPr>
              <a:t>CIRCUIT DESIGN</a:t>
            </a:r>
            <a:endParaRPr lang="en-IN" sz="4000" b="1" u="sng"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50249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003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CC6145082A0C4994F585D2B1AD544E" ma:contentTypeVersion="4" ma:contentTypeDescription="Create a new document." ma:contentTypeScope="" ma:versionID="f71ce5c3bd3caface40fb143bbac660d">
  <xsd:schema xmlns:xsd="http://www.w3.org/2001/XMLSchema" xmlns:xs="http://www.w3.org/2001/XMLSchema" xmlns:p="http://schemas.microsoft.com/office/2006/metadata/properties" xmlns:ns3="e4817490-37a5-4de9-a5b8-e6c0f9dee814" targetNamespace="http://schemas.microsoft.com/office/2006/metadata/properties" ma:root="true" ma:fieldsID="6a33f36ca28ab980f1677314c1b6f3af" ns3:_="">
    <xsd:import namespace="e4817490-37a5-4de9-a5b8-e6c0f9dee81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7490-37a5-4de9-a5b8-e6c0f9dee8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EDCDB0-7175-4A17-AD24-E462D9E1E500}">
  <ds:schemaRefs>
    <ds:schemaRef ds:uri="http://schemas.microsoft.com/sharepoint/v3/contenttype/forms"/>
  </ds:schemaRefs>
</ds:datastoreItem>
</file>

<file path=customXml/itemProps2.xml><?xml version="1.0" encoding="utf-8"?>
<ds:datastoreItem xmlns:ds="http://schemas.openxmlformats.org/officeDocument/2006/customXml" ds:itemID="{B1BA187F-B987-45C2-A21E-9BC18D2A13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7490-37a5-4de9-a5b8-e6c0f9dee8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D26677-E5A2-4C1A-B7F6-56B190172222}">
  <ds:schemaRefs>
    <ds:schemaRef ds:uri="http://schemas.microsoft.com/office/2006/metadata/properties"/>
    <ds:schemaRef ds:uri="http://www.w3.org/XML/1998/namespace"/>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e4817490-37a5-4de9-a5b8-e6c0f9dee814"/>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133</TotalTime>
  <Words>693</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Bahnschrift</vt:lpstr>
      <vt:lpstr>Calibri</vt:lpstr>
      <vt:lpstr>Calibri Light</vt:lpstr>
      <vt:lpstr>Consolas</vt:lpstr>
      <vt:lpstr>Retrospect</vt:lpstr>
      <vt:lpstr>Sensors Project Gesture Control Using PIR Integrated Sensor To Help People In Crisis </vt:lpstr>
      <vt:lpstr>AIM</vt:lpstr>
      <vt:lpstr>COMPONENTS AND SOFTWARE</vt:lpstr>
      <vt:lpstr>SENSORS USED</vt:lpstr>
      <vt:lpstr>PIR</vt:lpstr>
      <vt:lpstr>TMP-36 Temperature sensor</vt:lpstr>
      <vt:lpstr>Ultrasonic Sensor</vt:lpstr>
      <vt:lpstr>PowerPoint Presentation</vt:lpstr>
      <vt:lpstr>PowerPoint Presentation</vt:lpstr>
      <vt:lpstr>PowerPoint Presentation</vt:lpstr>
      <vt:lpstr>PowerPoint Presentation</vt:lpstr>
      <vt:lpstr>ARDUINO CODE: OPERATING THE DRONE</vt:lpstr>
      <vt:lpstr>PowerPoint Presentation</vt:lpstr>
      <vt:lpstr>PowerPoint Presentation</vt:lpstr>
      <vt:lpstr>PowerPoint Presentation</vt:lpstr>
      <vt:lpstr>PowerPoint Presentation</vt:lpstr>
      <vt:lpstr>PowerPoint Presentation</vt:lpstr>
      <vt:lpstr>PowerPoint Presentation</vt:lpstr>
      <vt:lpstr>PIR and BUZZER</vt:lpstr>
      <vt:lpstr>ULTRASONIC SENSOR and TMP-36</vt:lpstr>
      <vt:lpstr>APPLICATIONS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 Project -Gesture Control Using PIR Sensor To Help People In Crisis</dc:title>
  <dc:creator>Abijith Pradeep</dc:creator>
  <cp:lastModifiedBy>Tarun Sanjeev</cp:lastModifiedBy>
  <cp:revision>40</cp:revision>
  <dcterms:created xsi:type="dcterms:W3CDTF">2020-06-05T05:53:08Z</dcterms:created>
  <dcterms:modified xsi:type="dcterms:W3CDTF">2020-06-05T13:16:35Z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0x01010015CC6145082A0C4994F585D2B1AD544E</vt:lpwstr>
  </property>
</Properties>
</file>