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HRITHIKESH ADITYAN S</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DR.SIVANTHI ADITYANAR COLLEGE OF ENGINEERING </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B.TECH 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604803" y="1218582"/>
            <a:ext cx="11029500" cy="4673400"/>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59" name="Google Shape;159;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