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097" autoAdjust="0"/>
  </p:normalViewPr>
  <p:slideViewPr>
    <p:cSldViewPr snapToGrid="0">
      <p:cViewPr varScale="1">
        <p:scale>
          <a:sx n="79" d="100"/>
          <a:sy n="79" d="100"/>
        </p:scale>
        <p:origin x="82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AC24A-D581-4C23-96DF-2EA160EAEEA2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705663-B862-43C1-9EBE-6B39E93D94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062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705663-B862-43C1-9EBE-6B39E93D94F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9493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95057-06C8-D366-D97B-C514716EC2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764147-51CF-6D9E-C528-D14BBAEBC9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0B397-3D0B-A336-F29D-F6B6F59A23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FADBA-EEEA-5861-8885-23B8FA793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ABBCFB-CAB6-C418-1613-DD1C5CB33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625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D9A84-E86E-8BA6-0D17-83A1C10BE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A809FA-2EBE-B4A0-84C5-40D20649DD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6E9910-223B-792B-7F3E-7A778A6F7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C48E41-52C6-715B-8944-D56D0355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C16DD-2984-73CF-5E12-B1DF86B91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0870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8C7C869-AB09-C859-DDEB-195CCBFCD1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7E1A55-7931-174D-1AC7-27AB24B28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9D9CB-ABCD-A40B-9E11-85AB93266F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155D9-8619-B00C-5646-929E773E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EFA1E-C2AB-4A54-63C7-AA1011B12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9852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14899-A92F-0CEF-317B-E769EB7B0D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E7DE1E-477A-81D2-F458-1CF7E841F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21756-D51E-5866-79BE-48D4D05FD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E43EF0-0A84-0C98-FA66-F7F8DADF0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C7340-8A05-CD03-1B7F-F0AA5397D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3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DDC71-709D-F3C2-F251-2AEAFAB65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9F02E7-9AAA-BA91-65F3-657397C76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8E1050-73F0-DF99-FA42-EDFFDEBB0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E8151B-4E9C-33B9-4DC1-CF4922623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424F0-2DDE-B8BA-79C6-F480F3B2D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257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E59EE-1314-4545-9A57-D86F998AE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FC8E73-AB7A-9434-6C91-B082C8A129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720339-04AC-BDD3-E7B1-4E32BA87C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23D36-8466-A1A2-5127-8834C635C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92C28C-11A2-B735-8A92-9FDA5DAD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3CD2B-B1A3-9562-8699-59D1EB5C9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729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6AC48-B292-1641-F138-834C4616E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78B83B-DC3F-4AD5-CA99-08CB4175E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521FA1-7101-8323-055D-691581566E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750102-6032-F2CF-3E8E-FB95FD1BA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66E5EB-E168-91D4-40A7-FA95C4BBE1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E5539D-9D13-5B5B-A0AF-8464D37DB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3C3A79-A836-B8BD-E777-18D31E49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102D-1F00-9F78-C209-EAC471CC7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418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30A3E-A4B0-7DED-08C2-CC9915267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0A33D4-4689-9DFF-A1CA-3519C069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66B767-C63B-3E16-3D1A-D7DD864A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FF1B9D-27C5-F921-5E29-4F009A6A9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03345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4CA279-139C-D08F-E87B-9BE7CEA7C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11A732-42E8-1837-C62F-147C05BDD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05649-A755-A9E0-1F42-D0908990F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5877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32467-036F-641F-7BD2-839771E2E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75258-01A5-FFC0-2BD9-48D6FAE6B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49C788-5142-871F-1C29-780433705A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74A482-2683-D991-2EBB-EED581D32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1F423F-A0E8-37DA-82C6-6A732AA6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EA9FA-FC80-FC39-64B4-560F46FA3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0286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03349-A878-D47E-77E9-7A6F697AB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C88205-DE46-9BFE-89D2-56ABC0E08C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23949D-3C2B-82E5-B021-49B0E7DABE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78D42-1F08-7968-44BC-261DA6A8E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225A96-2A53-A539-A7C7-87FC1980F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49A56-5485-8137-66C2-503C1723A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5796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F24130-4474-E46D-70F1-AF701590D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DC89C-70C7-0C55-4AA8-ADD5DFC89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CADBCB-078F-7F5F-0489-639ADCA9FF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A5CC9D-5891-4731-8B3A-09231243EB46}" type="datetimeFigureOut">
              <a:rPr lang="en-IN" smtClean="0"/>
              <a:t>04-18-2025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33E0E-3BC4-11C2-FB00-E8A22AE9C5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E1CB3D-2273-660D-F15E-43A093387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5213F-99A2-4CB0-9237-8301D1468E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4471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extBox 32">
            <a:extLst>
              <a:ext uri="{FF2B5EF4-FFF2-40B4-BE49-F238E27FC236}">
                <a16:creationId xmlns:a16="http://schemas.microsoft.com/office/drawing/2014/main" id="{BF2D0B14-1674-93D7-A1F9-E462F60FFF43}"/>
              </a:ext>
            </a:extLst>
          </p:cNvPr>
          <p:cNvSpPr txBox="1"/>
          <p:nvPr/>
        </p:nvSpPr>
        <p:spPr>
          <a:xfrm>
            <a:off x="2582385" y="340098"/>
            <a:ext cx="88689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Category – Trio Offset Valve – Series 4G_4G-080</a:t>
            </a:r>
            <a:endParaRPr lang="en-IN" b="1"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" name="Picture 3" descr="Treffer Logo">
            <a:extLst>
              <a:ext uri="{FF2B5EF4-FFF2-40B4-BE49-F238E27FC236}">
                <a16:creationId xmlns:a16="http://schemas.microsoft.com/office/drawing/2014/main" id="{E27B2395-AE31-B92B-0B79-C57D2FDAA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71" t="17265" r="8369" b="28313"/>
          <a:stretch>
            <a:fillRect/>
          </a:stretch>
        </p:blipFill>
        <p:spPr bwMode="auto">
          <a:xfrm>
            <a:off x="10409238" y="109538"/>
            <a:ext cx="1677987" cy="59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A946E2D9-27B5-A5D0-4C1E-B4957C73F428}"/>
              </a:ext>
            </a:extLst>
          </p:cNvPr>
          <p:cNvGrpSpPr>
            <a:grpSpLocks/>
          </p:cNvGrpSpPr>
          <p:nvPr/>
        </p:nvGrpSpPr>
        <p:grpSpPr bwMode="auto">
          <a:xfrm>
            <a:off x="104775" y="0"/>
            <a:ext cx="127001" cy="6858000"/>
            <a:chOff x="46180" y="0"/>
            <a:chExt cx="127004" cy="6858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C654BA-7E97-2DBC-69D4-0D7251BD9959}"/>
                </a:ext>
              </a:extLst>
            </p:cNvPr>
            <p:cNvSpPr/>
            <p:nvPr/>
          </p:nvSpPr>
          <p:spPr>
            <a:xfrm>
              <a:off x="46180" y="0"/>
              <a:ext cx="46039" cy="685800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9E4B2BD-D1B5-81B4-4A18-F2D076DA5BA1}"/>
                </a:ext>
              </a:extLst>
            </p:cNvPr>
            <p:cNvSpPr/>
            <p:nvPr/>
          </p:nvSpPr>
          <p:spPr>
            <a:xfrm>
              <a:off x="127146" y="0"/>
              <a:ext cx="46038" cy="6858000"/>
            </a:xfrm>
            <a:prstGeom prst="rect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9" name="TextBox 5">
            <a:extLst>
              <a:ext uri="{FF2B5EF4-FFF2-40B4-BE49-F238E27FC236}">
                <a16:creationId xmlns:a16="http://schemas.microsoft.com/office/drawing/2014/main" id="{805D127D-E2F0-2549-CF34-EEE39B1DC2E7}"/>
              </a:ext>
            </a:extLst>
          </p:cNvPr>
          <p:cNvSpPr txBox="1"/>
          <p:nvPr/>
        </p:nvSpPr>
        <p:spPr>
          <a:xfrm>
            <a:off x="2478104" y="770811"/>
            <a:ext cx="7377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r>
              <a:rPr lang="en-GB" dirty="0"/>
              <a:t>2dpdf</a:t>
            </a:r>
            <a:endParaRPr lang="en-IN" dirty="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1C1E3FFF-27E6-39FB-5EFD-8A6E05D35BA2}"/>
              </a:ext>
            </a:extLst>
          </p:cNvPr>
          <p:cNvSpPr txBox="1"/>
          <p:nvPr/>
        </p:nvSpPr>
        <p:spPr>
          <a:xfrm>
            <a:off x="6319401" y="836811"/>
            <a:ext cx="10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sat</a:t>
            </a:r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29434786-A516-ED05-F4A6-C21E8D11E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3524" y="129298"/>
            <a:ext cx="1773034" cy="92261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2E68A72-277B-D983-E906-80D0B1070D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261" y="1188011"/>
            <a:ext cx="5140661" cy="33210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BD52660E-4876-2159-2750-68442CAAF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7754" y="1206722"/>
            <a:ext cx="1312823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9D6753CD-845F-4CA0-5951-CFD2537450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32" y="5034700"/>
            <a:ext cx="1312822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ACE68F92-3F30-B551-03C0-9B68FA9FEB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906" y="3027997"/>
            <a:ext cx="1270671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F4EE96B-73F2-51AC-3805-43BEF5AA2C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31" y="3056972"/>
            <a:ext cx="1312823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D948989-6248-905A-A4DC-D13BCFB258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56331" y="1206143"/>
            <a:ext cx="1312823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B916BE-4451-A9D0-25D5-EA2CA3A3EEA5}"/>
              </a:ext>
            </a:extLst>
          </p:cNvPr>
          <p:cNvSpPr txBox="1"/>
          <p:nvPr/>
        </p:nvSpPr>
        <p:spPr>
          <a:xfrm>
            <a:off x="992945" y="4607468"/>
            <a:ext cx="865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>
                <a:latin typeface="Calibri" panose="020F0502020204030204" pitchFamily="34" charset="0"/>
              </a:rPr>
              <a:t>pri_iso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C8096D7-0AE3-41A0-7E5B-D8834E6E4F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1210" y="4996153"/>
            <a:ext cx="1312823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D154C45-1F0F-CC69-5E8F-0679B949FF21}"/>
              </a:ext>
            </a:extLst>
          </p:cNvPr>
          <p:cNvSpPr txBox="1"/>
          <p:nvPr/>
        </p:nvSpPr>
        <p:spPr>
          <a:xfrm>
            <a:off x="2749323" y="4607468"/>
            <a:ext cx="1108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</a:rPr>
              <a:t>pri_front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02620F-F084-2715-A0DF-2BE2384BD3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179" y="4993381"/>
            <a:ext cx="1312823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BD9D62B-47C6-98AA-222F-4CB16C6B4188}"/>
              </a:ext>
            </a:extLst>
          </p:cNvPr>
          <p:cNvSpPr txBox="1"/>
          <p:nvPr/>
        </p:nvSpPr>
        <p:spPr>
          <a:xfrm>
            <a:off x="4664903" y="4645134"/>
            <a:ext cx="876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alibri" panose="020F0502020204030204" pitchFamily="34" charset="0"/>
              </a:rPr>
              <a:t>pri_top</a:t>
            </a:r>
            <a:endParaRPr lang="en-IN" dirty="0">
              <a:latin typeface="Calibri" panose="020F050202020403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C0CCF2E-B361-085D-76F6-9ABA073949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46656" y="5031047"/>
            <a:ext cx="1312823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FF01E31-9453-655A-25A7-78FB4B1652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9906" y="5037519"/>
            <a:ext cx="1273861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6" name="TextBox 1">
            <a:extLst>
              <a:ext uri="{FF2B5EF4-FFF2-40B4-BE49-F238E27FC236}">
                <a16:creationId xmlns:a16="http://schemas.microsoft.com/office/drawing/2014/main" id="{639964E9-F0D6-2A0D-3F2D-135B44BEF47E}"/>
              </a:ext>
            </a:extLst>
          </p:cNvPr>
          <p:cNvSpPr txBox="1"/>
          <p:nvPr/>
        </p:nvSpPr>
        <p:spPr>
          <a:xfrm>
            <a:off x="6319401" y="2658665"/>
            <a:ext cx="10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asm</a:t>
            </a:r>
            <a:endParaRPr lang="en-IN" dirty="0"/>
          </a:p>
        </p:txBody>
      </p:sp>
      <p:sp>
        <p:nvSpPr>
          <p:cNvPr id="31" name="TextBox 1">
            <a:extLst>
              <a:ext uri="{FF2B5EF4-FFF2-40B4-BE49-F238E27FC236}">
                <a16:creationId xmlns:a16="http://schemas.microsoft.com/office/drawing/2014/main" id="{E1CB0B8F-1634-7211-D8BB-221B29D7163C}"/>
              </a:ext>
            </a:extLst>
          </p:cNvPr>
          <p:cNvSpPr txBox="1"/>
          <p:nvPr/>
        </p:nvSpPr>
        <p:spPr>
          <a:xfrm>
            <a:off x="6305803" y="4668187"/>
            <a:ext cx="10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pri_side</a:t>
            </a:r>
            <a:endParaRPr lang="en-IN" dirty="0"/>
          </a:p>
        </p:txBody>
      </p:sp>
      <p:sp>
        <p:nvSpPr>
          <p:cNvPr id="37" name="TextBox 1">
            <a:extLst>
              <a:ext uri="{FF2B5EF4-FFF2-40B4-BE49-F238E27FC236}">
                <a16:creationId xmlns:a16="http://schemas.microsoft.com/office/drawing/2014/main" id="{061158A4-DAFD-F2E1-D99A-7D715A0F8E2C}"/>
              </a:ext>
            </a:extLst>
          </p:cNvPr>
          <p:cNvSpPr txBox="1"/>
          <p:nvPr/>
        </p:nvSpPr>
        <p:spPr>
          <a:xfrm>
            <a:off x="8277677" y="822820"/>
            <a:ext cx="10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3d_view</a:t>
            </a:r>
            <a:endParaRPr lang="en-IN" dirty="0"/>
          </a:p>
        </p:txBody>
      </p:sp>
      <p:sp>
        <p:nvSpPr>
          <p:cNvPr id="42" name="TextBox 1">
            <a:extLst>
              <a:ext uri="{FF2B5EF4-FFF2-40B4-BE49-F238E27FC236}">
                <a16:creationId xmlns:a16="http://schemas.microsoft.com/office/drawing/2014/main" id="{1E73F732-1C9D-54A2-1D26-E2E62B243080}"/>
              </a:ext>
            </a:extLst>
          </p:cNvPr>
          <p:cNvSpPr txBox="1"/>
          <p:nvPr/>
        </p:nvSpPr>
        <p:spPr>
          <a:xfrm>
            <a:off x="8293087" y="2680325"/>
            <a:ext cx="10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/>
              <a:t>x_t</a:t>
            </a:r>
            <a:endParaRPr lang="en-IN" dirty="0"/>
          </a:p>
        </p:txBody>
      </p:sp>
      <p:sp>
        <p:nvSpPr>
          <p:cNvPr id="43" name="TextBox 1">
            <a:extLst>
              <a:ext uri="{FF2B5EF4-FFF2-40B4-BE49-F238E27FC236}">
                <a16:creationId xmlns:a16="http://schemas.microsoft.com/office/drawing/2014/main" id="{EB4B8586-6282-ED9E-068D-6172901D7A0D}"/>
              </a:ext>
            </a:extLst>
          </p:cNvPr>
          <p:cNvSpPr txBox="1"/>
          <p:nvPr/>
        </p:nvSpPr>
        <p:spPr>
          <a:xfrm>
            <a:off x="8290983" y="4652023"/>
            <a:ext cx="10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3d_pdf</a:t>
            </a:r>
            <a:endParaRPr lang="en-IN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6ACF8919-117B-C8B4-3D1B-4BF42D5BA2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8544" y="5028457"/>
            <a:ext cx="1312823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8" name="TextBox 1">
            <a:extLst>
              <a:ext uri="{FF2B5EF4-FFF2-40B4-BE49-F238E27FC236}">
                <a16:creationId xmlns:a16="http://schemas.microsoft.com/office/drawing/2014/main" id="{F8B07253-55C3-D67B-2A83-CE1825CB6560}"/>
              </a:ext>
            </a:extLst>
          </p:cNvPr>
          <p:cNvSpPr txBox="1"/>
          <p:nvPr/>
        </p:nvSpPr>
        <p:spPr>
          <a:xfrm>
            <a:off x="10259890" y="4645134"/>
            <a:ext cx="10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/>
              <a:t>stp</a:t>
            </a:r>
            <a:endParaRPr lang="en-IN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FE459FC-7035-09C9-8732-8B646BFECA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8544" y="3056972"/>
            <a:ext cx="1312823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0" name="TextBox 1">
            <a:extLst>
              <a:ext uri="{FF2B5EF4-FFF2-40B4-BE49-F238E27FC236}">
                <a16:creationId xmlns:a16="http://schemas.microsoft.com/office/drawing/2014/main" id="{7C11252D-1340-2D38-1F2C-7773FF503008}"/>
              </a:ext>
            </a:extLst>
          </p:cNvPr>
          <p:cNvSpPr txBox="1"/>
          <p:nvPr/>
        </p:nvSpPr>
        <p:spPr>
          <a:xfrm>
            <a:off x="10259890" y="2673649"/>
            <a:ext cx="10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/>
              <a:t>igs</a:t>
            </a:r>
            <a:endParaRPr lang="en-IN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0642CA3E-8A2B-F57F-993F-095A372FE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38544" y="1206143"/>
            <a:ext cx="1312823" cy="1406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2" name="TextBox 1">
            <a:extLst>
              <a:ext uri="{FF2B5EF4-FFF2-40B4-BE49-F238E27FC236}">
                <a16:creationId xmlns:a16="http://schemas.microsoft.com/office/drawing/2014/main" id="{5E7C380C-578D-79AD-589F-F06AA9323E20}"/>
              </a:ext>
            </a:extLst>
          </p:cNvPr>
          <p:cNvSpPr txBox="1"/>
          <p:nvPr/>
        </p:nvSpPr>
        <p:spPr>
          <a:xfrm>
            <a:off x="10259890" y="822820"/>
            <a:ext cx="105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9pPr>
          </a:lstStyle>
          <a:p>
            <a:pPr algn="ctr"/>
            <a:r>
              <a:rPr lang="en-GB" dirty="0"/>
              <a:t>sldprt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105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38</Words>
  <Application>Microsoft Office PowerPoint</Application>
  <PresentationFormat>Widescreen</PresentationFormat>
  <Paragraphs>15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Tariq Ahamed</dc:creator>
  <cp:lastModifiedBy>Vijish (Contractor) Vijayakumaran</cp:lastModifiedBy>
  <cp:revision>155</cp:revision>
  <dcterms:created xsi:type="dcterms:W3CDTF">2024-04-06T02:54:29Z</dcterms:created>
  <dcterms:modified xsi:type="dcterms:W3CDTF">2025-04-18T08:25:10Z</dcterms:modified>
</cp:coreProperties>
</file>