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F273F-936F-4BD2-A46F-B81ADDCF3D1D}" v="1" dt="2024-04-12T12:14:1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xcelr Solutions" userId="bef774ce1bef9a31" providerId="LiveId" clId="{6DDF273F-936F-4BD2-A46F-B81ADDCF3D1D}"/>
    <pc:docChg chg="modSld">
      <pc:chgData name="Excelr Solutions" userId="bef774ce1bef9a31" providerId="LiveId" clId="{6DDF273F-936F-4BD2-A46F-B81ADDCF3D1D}" dt="2024-04-12T12:14:11.808" v="5"/>
      <pc:docMkLst>
        <pc:docMk/>
      </pc:docMkLst>
      <pc:sldChg chg="modSp mod">
        <pc:chgData name="Excelr Solutions" userId="bef774ce1bef9a31" providerId="LiveId" clId="{6DDF273F-936F-4BD2-A46F-B81ADDCF3D1D}" dt="2024-04-12T12:14:11.808" v="5"/>
        <pc:sldMkLst>
          <pc:docMk/>
          <pc:sldMk cId="2959329128" sldId="256"/>
        </pc:sldMkLst>
        <pc:graphicFrameChg chg="mod modGraphic">
          <ac:chgData name="Excelr Solutions" userId="bef774ce1bef9a31" providerId="LiveId" clId="{6DDF273F-936F-4BD2-A46F-B81ADDCF3D1D}" dt="2024-04-12T12:14:11.808" v="5"/>
          <ac:graphicFrameMkLst>
            <pc:docMk/>
            <pc:sldMk cId="2959329128" sldId="256"/>
            <ac:graphicFrameMk id="5" creationId="{E2679670-2128-38EA-0FF7-AC30516A9A6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BABA-9B93-C533-F95E-8AA91B3E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9CCCC-D50C-56D2-D383-D7BFD2FC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1839-CC8D-2429-7E42-52EEAE97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883E-5F8F-9402-2B08-1CAA9588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0F03-DC4B-A01D-35E4-DA701950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5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FD28-F1EC-F7FB-440C-4D91C41A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DFBAE-1AC6-9320-B7D1-5196C7E46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DB18-3B11-373E-AE85-492A5E1B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C406-57E3-D07C-579E-E6603E4C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6EF8-2D58-6749-2782-F11BDD32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5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FAE89-9B1E-271A-DFD0-54D96B6C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42F0D-6A1F-1060-87E7-BB471647B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2C53-7BC4-E0C4-8E79-67526FE1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947F-514C-1772-DFDC-B9717D42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053E-D039-409A-F373-2F9790E7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E61A-AB43-7017-164C-BA3CC536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E375-B2CB-3E10-2B53-31B279C6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FB8C-6D47-882A-0D0F-EB4B8B44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2239-B438-09CE-12E9-8A2330A0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FD12-E04B-BFBB-49C4-1295E056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2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8E7E-9758-0C53-8584-341ECF66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10DC9-17AF-D632-06B9-D662AB57F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7CB1-FA9F-F135-357B-43A4915E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99A5-F83E-3A61-12D6-79A67888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7B36-37D9-9249-F3B3-B2C5BA2E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45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4513-3223-5969-6ACE-77DC2D15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86C0-AB34-D243-7F77-E1C9A72E8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85651-A81E-9D0C-E354-4F5327634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4E6A9-403F-206F-EB55-3EA6E498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16EB9-B0F6-872D-CBB9-F34A9787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FAD95-4CDC-30D8-72A7-5317DDB9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87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0BAA-F7A1-58AE-2695-0E8A1B46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8B4C5-F087-DCF0-E93A-9191F2DD3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18791-27F9-4E9C-2E65-61103247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E8A2B-FC5F-8076-54C5-50B035A85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DDE10-D255-8F5F-3571-F7A8FA31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F58E6-65B1-6C6C-3D99-D00BB763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1B148-AB79-DDD6-AF5A-BAFCD4E2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B8599-DF13-2A0E-77F4-56CE1EB6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3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E6EF0-4E43-26B5-3B1D-41A8E41E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543B4-DE00-782D-1037-67E097AE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800D3-A017-209A-FF19-4598D2C8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C200F-74F7-F787-4B33-B01202B2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9AA4F-3A4E-2ECB-244D-C5FFB00D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A41BB-0026-38FA-D2E2-34C0AC09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30C64-FC83-16BD-71BF-22888F0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5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D651-F68D-3AA9-95D3-45921868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5993-7F21-86E1-8589-A9263846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ACCD1-5BC2-78A2-2C3A-12E9C6191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494D7-355E-247B-78C0-A16F6191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153F-6812-D5F8-F9FF-4327B689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19516-A962-FEF3-26CC-1D7D2992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3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FECA-6AB0-7791-E8C3-BE5BE37B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3BDAD-08B6-8D7E-6D8C-35C5C09D1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5DF6E-0021-0C28-AA60-88BB312A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90DA0-FC74-F6DD-5A23-297C424B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FC4FA-E17E-41E2-9686-706A5CA8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86245-BEB0-5827-CCEE-B24CEAE7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31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64D22B-6F42-1ED3-83DC-7B3D1821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12E13-8D00-8206-E43B-9B6EA0C59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314F-C030-063C-E6BC-86C77EA6A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2E2C-DAE5-43DE-A6E7-4533A8F7F530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B404A-6736-20F9-C984-ACD82E785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E46F-90A2-4432-8583-73DD1DB84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2380-14A8-4A9A-A5CD-EAE56F03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5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9F5CF-728D-6FA8-810F-1043E4F1E1D5}"/>
              </a:ext>
            </a:extLst>
          </p:cNvPr>
          <p:cNvSpPr txBox="1">
            <a:spLocks/>
          </p:cNvSpPr>
          <p:nvPr/>
        </p:nvSpPr>
        <p:spPr>
          <a:xfrm>
            <a:off x="2031997" y="382554"/>
            <a:ext cx="8185021" cy="643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P385-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679670-2128-38EA-0FF7-AC30516A9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19099"/>
              </p:ext>
            </p:extLst>
          </p:nvPr>
        </p:nvGraphicFramePr>
        <p:xfrm>
          <a:off x="2031998" y="1111552"/>
          <a:ext cx="8185021" cy="34478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1039">
                  <a:extLst>
                    <a:ext uri="{9D8B030D-6E8A-4147-A177-3AD203B41FA5}">
                      <a16:colId xmlns:a16="http://schemas.microsoft.com/office/drawing/2014/main" val="2188111488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1130025290"/>
                    </a:ext>
                  </a:extLst>
                </a:gridCol>
                <a:gridCol w="3405672">
                  <a:extLst>
                    <a:ext uri="{9D8B030D-6E8A-4147-A177-3AD203B41FA5}">
                      <a16:colId xmlns:a16="http://schemas.microsoft.com/office/drawing/2014/main" val="4239640836"/>
                    </a:ext>
                  </a:extLst>
                </a:gridCol>
              </a:tblGrid>
              <a:tr h="33579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59088"/>
                  </a:ext>
                </a:extLst>
              </a:tr>
              <a:tr h="335790">
                <a:tc>
                  <a:txBody>
                    <a:bodyPr/>
                    <a:lstStyle/>
                    <a:p>
                      <a:r>
                        <a:rPr lang="en-IN" b="1" dirty="0"/>
                        <a:t>12-04-2024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KICK-OFF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05.00PM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837603"/>
                  </a:ext>
                </a:extLst>
              </a:tr>
              <a:tr h="334496">
                <a:tc>
                  <a:txBody>
                    <a:bodyPr/>
                    <a:lstStyle/>
                    <a:p>
                      <a:r>
                        <a:rPr lang="en-IN" b="1" dirty="0"/>
                        <a:t>15-04-2024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Doubt &amp;Clarification Team Update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08.30PM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028070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19-04-2024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EDA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08.30PM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12102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26-04-2024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Model budling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08.30PM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109931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03-05-2024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Model Evaluation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08.30PM</a:t>
                      </a:r>
                      <a:endParaRPr kumimoji="0" lang="en-I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57524"/>
                  </a:ext>
                </a:extLst>
              </a:tr>
              <a:tr h="587632">
                <a:tc>
                  <a:txBody>
                    <a:bodyPr/>
                    <a:lstStyle/>
                    <a:p>
                      <a:r>
                        <a:rPr lang="en-IN" b="1" dirty="0"/>
                        <a:t>10-05-2024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Deployment &amp; Final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08.30PM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958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2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Excelr Solutions</dc:creator>
  <cp:lastModifiedBy>Excelr Solutions</cp:lastModifiedBy>
  <cp:revision>1</cp:revision>
  <dcterms:created xsi:type="dcterms:W3CDTF">2024-04-12T11:34:59Z</dcterms:created>
  <dcterms:modified xsi:type="dcterms:W3CDTF">2024-04-12T12:14:22Z</dcterms:modified>
</cp:coreProperties>
</file>